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5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61" r:id="rId5"/>
    <p:sldId id="257" r:id="rId6"/>
    <p:sldId id="267" r:id="rId7"/>
    <p:sldId id="268" r:id="rId8"/>
    <p:sldId id="269" r:id="rId9"/>
    <p:sldId id="270" r:id="rId10"/>
    <p:sldId id="259" r:id="rId11"/>
    <p:sldId id="260" r:id="rId12"/>
    <p:sldId id="262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82DA"/>
    <a:srgbClr val="69D8FF"/>
    <a:srgbClr val="67BE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8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65A2-BEA6-4102-BEFC-E5F1DE026038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9D88-32C3-4225-959F-1A381E289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759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65A2-BEA6-4102-BEFC-E5F1DE026038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9D88-32C3-4225-959F-1A381E289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882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65A2-BEA6-4102-BEFC-E5F1DE026038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9D88-32C3-4225-959F-1A381E289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623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65A2-BEA6-4102-BEFC-E5F1DE026038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9D88-32C3-4225-959F-1A381E289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977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65A2-BEA6-4102-BEFC-E5F1DE026038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9D88-32C3-4225-959F-1A381E289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948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65A2-BEA6-4102-BEFC-E5F1DE026038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9D88-32C3-4225-959F-1A381E289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825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65A2-BEA6-4102-BEFC-E5F1DE026038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9D88-32C3-4225-959F-1A381E289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108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65A2-BEA6-4102-BEFC-E5F1DE026038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9D88-32C3-4225-959F-1A381E289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98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65A2-BEA6-4102-BEFC-E5F1DE026038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9D88-32C3-4225-959F-1A381E289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703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65A2-BEA6-4102-BEFC-E5F1DE026038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9D88-32C3-4225-959F-1A381E289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07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65A2-BEA6-4102-BEFC-E5F1DE026038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9D88-32C3-4225-959F-1A381E289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863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265A2-BEA6-4102-BEFC-E5F1DE026038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B9D88-32C3-4225-959F-1A381E289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76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microsoft.com/office/2007/relationships/hdphoto" Target="../media/hdphoto2.wdp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1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slide" Target="slide4.xml"/><Relationship Id="rId5" Type="http://schemas.openxmlformats.org/officeDocument/2006/relationships/image" Target="../media/image50.png"/><Relationship Id="rId10" Type="http://schemas.openxmlformats.org/officeDocument/2006/relationships/image" Target="../media/image3.png"/><Relationship Id="rId4" Type="http://schemas.openxmlformats.org/officeDocument/2006/relationships/image" Target="../media/image49.png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microsoft.com/office/2007/relationships/hdphoto" Target="../media/hdphoto2.wdp"/><Relationship Id="rId3" Type="http://schemas.openxmlformats.org/officeDocument/2006/relationships/image" Target="../media/image55.png"/><Relationship Id="rId7" Type="http://schemas.microsoft.com/office/2007/relationships/hdphoto" Target="../media/hdphoto3.wdp"/><Relationship Id="rId12" Type="http://schemas.openxmlformats.org/officeDocument/2006/relationships/image" Target="../media/image1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slide" Target="slide4.xml"/><Relationship Id="rId5" Type="http://schemas.openxmlformats.org/officeDocument/2006/relationships/image" Target="../media/image57.png"/><Relationship Id="rId10" Type="http://schemas.openxmlformats.org/officeDocument/2006/relationships/image" Target="../media/image3.png"/><Relationship Id="rId4" Type="http://schemas.openxmlformats.org/officeDocument/2006/relationships/image" Target="../media/image56.png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0.gif"/><Relationship Id="rId7" Type="http://schemas.openxmlformats.org/officeDocument/2006/relationships/slide" Target="slide13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11" Type="http://schemas.microsoft.com/office/2007/relationships/hdphoto" Target="../media/hdphoto2.wdp"/><Relationship Id="rId5" Type="http://schemas.openxmlformats.org/officeDocument/2006/relationships/image" Target="../media/image61.png"/><Relationship Id="rId10" Type="http://schemas.openxmlformats.org/officeDocument/2006/relationships/image" Target="../media/image15.png"/><Relationship Id="rId4" Type="http://schemas.openxmlformats.org/officeDocument/2006/relationships/image" Target="../media/image53.png"/><Relationship Id="rId9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12" Type="http://schemas.microsoft.com/office/2007/relationships/hdphoto" Target="../media/hdphoto2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15.png"/><Relationship Id="rId5" Type="http://schemas.openxmlformats.org/officeDocument/2006/relationships/image" Target="../media/image66.gif"/><Relationship Id="rId10" Type="http://schemas.openxmlformats.org/officeDocument/2006/relationships/slide" Target="slide4.xml"/><Relationship Id="rId4" Type="http://schemas.openxmlformats.org/officeDocument/2006/relationships/image" Target="../media/image65.png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70.jpeg"/><Relationship Id="rId7" Type="http://schemas.openxmlformats.org/officeDocument/2006/relationships/image" Target="../media/image3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image" Target="../media/image72.jpeg"/><Relationship Id="rId10" Type="http://schemas.microsoft.com/office/2007/relationships/hdphoto" Target="../media/hdphoto2.wdp"/><Relationship Id="rId4" Type="http://schemas.openxmlformats.org/officeDocument/2006/relationships/image" Target="../media/image71.jpe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microsoft.com/office/2007/relationships/hdphoto" Target="../media/hdphoto2.wdp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4.xml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slide" Target="slide6.xml"/><Relationship Id="rId5" Type="http://schemas.openxmlformats.org/officeDocument/2006/relationships/image" Target="../media/image9.jpeg"/><Relationship Id="rId15" Type="http://schemas.microsoft.com/office/2007/relationships/hdphoto" Target="../media/hdphoto2.wdp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png"/><Relationship Id="rId18" Type="http://schemas.openxmlformats.org/officeDocument/2006/relationships/slide" Target="slide4.xml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12" Type="http://schemas.openxmlformats.org/officeDocument/2006/relationships/image" Target="../media/image26.jpeg"/><Relationship Id="rId17" Type="http://schemas.openxmlformats.org/officeDocument/2006/relationships/image" Target="../media/image3.png"/><Relationship Id="rId2" Type="http://schemas.openxmlformats.org/officeDocument/2006/relationships/image" Target="../media/image16.png"/><Relationship Id="rId16" Type="http://schemas.openxmlformats.org/officeDocument/2006/relationships/slide" Target="slide7.xml"/><Relationship Id="rId20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png"/><Relationship Id="rId19" Type="http://schemas.openxmlformats.org/officeDocument/2006/relationships/image" Target="../media/image15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26.jpeg"/><Relationship Id="rId18" Type="http://schemas.openxmlformats.org/officeDocument/2006/relationships/image" Target="../media/image15.png"/><Relationship Id="rId3" Type="http://schemas.openxmlformats.org/officeDocument/2006/relationships/image" Target="../media/image30.png"/><Relationship Id="rId7" Type="http://schemas.openxmlformats.org/officeDocument/2006/relationships/image" Target="../media/image28.jpeg"/><Relationship Id="rId12" Type="http://schemas.openxmlformats.org/officeDocument/2006/relationships/image" Target="../media/image36.png"/><Relationship Id="rId17" Type="http://schemas.openxmlformats.org/officeDocument/2006/relationships/slide" Target="slide4.xml"/><Relationship Id="rId2" Type="http://schemas.openxmlformats.org/officeDocument/2006/relationships/image" Target="../media/image20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29.jpeg"/><Relationship Id="rId5" Type="http://schemas.openxmlformats.org/officeDocument/2006/relationships/image" Target="../media/image31.jpeg"/><Relationship Id="rId15" Type="http://schemas.openxmlformats.org/officeDocument/2006/relationships/slide" Target="slide8.xml"/><Relationship Id="rId10" Type="http://schemas.openxmlformats.org/officeDocument/2006/relationships/image" Target="../media/image35.jpeg"/><Relationship Id="rId19" Type="http://schemas.microsoft.com/office/2007/relationships/hdphoto" Target="../media/hdphoto2.wdp"/><Relationship Id="rId4" Type="http://schemas.openxmlformats.org/officeDocument/2006/relationships/image" Target="../media/image22.jpeg"/><Relationship Id="rId9" Type="http://schemas.openxmlformats.org/officeDocument/2006/relationships/image" Target="../media/image34.png"/><Relationship Id="rId1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3.png"/><Relationship Id="rId3" Type="http://schemas.openxmlformats.org/officeDocument/2006/relationships/image" Target="../media/image22.jpeg"/><Relationship Id="rId7" Type="http://schemas.openxmlformats.org/officeDocument/2006/relationships/image" Target="../media/image24.png"/><Relationship Id="rId12" Type="http://schemas.openxmlformats.org/officeDocument/2006/relationships/slide" Target="slide9.xml"/><Relationship Id="rId2" Type="http://schemas.openxmlformats.org/officeDocument/2006/relationships/image" Target="../media/image16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41.jpeg"/><Relationship Id="rId5" Type="http://schemas.openxmlformats.org/officeDocument/2006/relationships/image" Target="../media/image39.jpeg"/><Relationship Id="rId15" Type="http://schemas.openxmlformats.org/officeDocument/2006/relationships/image" Target="../media/image15.png"/><Relationship Id="rId10" Type="http://schemas.openxmlformats.org/officeDocument/2006/relationships/image" Target="../media/image25.png"/><Relationship Id="rId4" Type="http://schemas.openxmlformats.org/officeDocument/2006/relationships/image" Target="../media/image38.jpeg"/><Relationship Id="rId9" Type="http://schemas.openxmlformats.org/officeDocument/2006/relationships/image" Target="../media/image40.png"/><Relationship Id="rId1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27.png"/><Relationship Id="rId18" Type="http://schemas.microsoft.com/office/2007/relationships/hdphoto" Target="../media/hdphoto2.wdp"/><Relationship Id="rId3" Type="http://schemas.openxmlformats.org/officeDocument/2006/relationships/image" Target="../media/image20.png"/><Relationship Id="rId7" Type="http://schemas.openxmlformats.org/officeDocument/2006/relationships/image" Target="../media/image41.jpeg"/><Relationship Id="rId12" Type="http://schemas.openxmlformats.org/officeDocument/2006/relationships/image" Target="../media/image45.jpg"/><Relationship Id="rId17" Type="http://schemas.openxmlformats.org/officeDocument/2006/relationships/image" Target="../media/image15.png"/><Relationship Id="rId2" Type="http://schemas.openxmlformats.org/officeDocument/2006/relationships/image" Target="../media/image18.png"/><Relationship Id="rId16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5" Type="http://schemas.openxmlformats.org/officeDocument/2006/relationships/image" Target="../media/image36.png"/><Relationship Id="rId10" Type="http://schemas.openxmlformats.org/officeDocument/2006/relationships/image" Target="../media/image26.jpeg"/><Relationship Id="rId4" Type="http://schemas.openxmlformats.org/officeDocument/2006/relationships/image" Target="../media/image23.jpeg"/><Relationship Id="rId9" Type="http://schemas.openxmlformats.org/officeDocument/2006/relationships/image" Target="../media/image43.jpeg"/><Relationship Id="rId1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0960" y="60960"/>
            <a:ext cx="8982166" cy="6696891"/>
            <a:chOff x="139337" y="104503"/>
            <a:chExt cx="8856617" cy="656626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39337" y="104503"/>
              <a:ext cx="8856617" cy="6566263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26423" y="195483"/>
              <a:ext cx="8682446" cy="6362071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57" y="219303"/>
            <a:ext cx="8595360" cy="48256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3371" y="4519749"/>
            <a:ext cx="68101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ИНТЕРАКТИВНАЯ ИГРА </a:t>
            </a:r>
          </a:p>
          <a:p>
            <a:pPr algn="ctr"/>
            <a:r>
              <a:rPr lang="ru-RU" sz="2400" b="1" dirty="0"/>
              <a:t>ПО ПРАВИЛАМ ДОРОЖНОГО ДВИЖЕНИЯ</a:t>
            </a:r>
          </a:p>
          <a:p>
            <a:pPr algn="ctr"/>
            <a:r>
              <a:rPr lang="ru-RU" sz="2400" b="1" dirty="0"/>
              <a:t> ДЛЯ ДЕТЕЙ СТАРШЕГО ДОШКОЛЬНОГО ВОЗРАСТА</a:t>
            </a:r>
          </a:p>
        </p:txBody>
      </p:sp>
    </p:spTree>
    <p:extLst>
      <p:ext uri="{BB962C8B-B14F-4D97-AF65-F5344CB8AC3E}">
        <p14:creationId xmlns:p14="http://schemas.microsoft.com/office/powerpoint/2010/main" val="857081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39337" y="104503"/>
            <a:ext cx="8856617" cy="6566263"/>
            <a:chOff x="139337" y="104503"/>
            <a:chExt cx="8856617" cy="6566263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39337" y="104503"/>
              <a:ext cx="8856617" cy="6566263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26423" y="195483"/>
              <a:ext cx="8682446" cy="6362071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281763" y="251967"/>
            <a:ext cx="2473303" cy="40011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РАЗГАДАЙ РЕБУСЫ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486612" y="4443690"/>
            <a:ext cx="3574163" cy="1980000"/>
            <a:chOff x="1611086" y="3549476"/>
            <a:chExt cx="3021874" cy="1468345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1611086" y="3549476"/>
              <a:ext cx="3021874" cy="1468345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3966" y="3622084"/>
              <a:ext cx="2717074" cy="1323698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5441658" y="2479952"/>
            <a:ext cx="3172456" cy="1980000"/>
            <a:chOff x="1524000" y="4521045"/>
            <a:chExt cx="2682240" cy="1468345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1524000" y="4521045"/>
              <a:ext cx="2682240" cy="1468345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66998" y="4607459"/>
              <a:ext cx="2380761" cy="1311132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64904" y="616478"/>
            <a:ext cx="3266931" cy="1980000"/>
            <a:chOff x="1371600" y="4368645"/>
            <a:chExt cx="2616926" cy="1468345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371600" y="4368645"/>
              <a:ext cx="2616926" cy="1468345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9887" y="4454233"/>
              <a:ext cx="2289436" cy="1286963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3997532" y="1366992"/>
            <a:ext cx="774364" cy="478971"/>
            <a:chOff x="3928783" y="1419497"/>
            <a:chExt cx="774364" cy="478971"/>
          </a:xfrm>
        </p:grpSpPr>
        <p:sp>
          <p:nvSpPr>
            <p:cNvPr id="30" name="Стрелка вправо 29"/>
            <p:cNvSpPr/>
            <p:nvPr/>
          </p:nvSpPr>
          <p:spPr>
            <a:xfrm>
              <a:off x="3928783" y="1419497"/>
              <a:ext cx="774364" cy="478971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974198" y="1538042"/>
              <a:ext cx="574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/>
                <a:t>ОТВЕТ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320963" y="5229497"/>
            <a:ext cx="774364" cy="478971"/>
            <a:chOff x="3928783" y="1419497"/>
            <a:chExt cx="774364" cy="478971"/>
          </a:xfrm>
        </p:grpSpPr>
        <p:sp>
          <p:nvSpPr>
            <p:cNvPr id="34" name="Стрелка вправо 33"/>
            <p:cNvSpPr/>
            <p:nvPr/>
          </p:nvSpPr>
          <p:spPr>
            <a:xfrm>
              <a:off x="3928783" y="1419497"/>
              <a:ext cx="774364" cy="478971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974198" y="1538042"/>
              <a:ext cx="574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/>
                <a:t>ОТВЕТ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 flipH="1">
            <a:off x="4475866" y="3240994"/>
            <a:ext cx="801028" cy="478971"/>
            <a:chOff x="3928783" y="1419497"/>
            <a:chExt cx="774364" cy="478971"/>
          </a:xfrm>
        </p:grpSpPr>
        <p:sp>
          <p:nvSpPr>
            <p:cNvPr id="37" name="Стрелка вправо 36"/>
            <p:cNvSpPr/>
            <p:nvPr/>
          </p:nvSpPr>
          <p:spPr>
            <a:xfrm>
              <a:off x="3928783" y="1419497"/>
              <a:ext cx="774364" cy="478971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974198" y="1538042"/>
              <a:ext cx="574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/>
                <a:t>ОТВЕТ</a:t>
              </a:r>
            </a:p>
          </p:txBody>
        </p:sp>
      </p:grpSp>
      <p:pic>
        <p:nvPicPr>
          <p:cNvPr id="1028" name="Picture 4" descr="трактор, плакат, автошины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8982" y="1086946"/>
            <a:ext cx="1358150" cy="111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Штурмовой вертолет: транспорт, вертолет, вид транспорта, вертолет,  мультфильм png | PNGWi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0566" y="2959028"/>
            <a:ext cx="1390536" cy="104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поезд, железнодорожный транспорт, паровоз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0871" y="5030595"/>
            <a:ext cx="1195401" cy="87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Группа 39"/>
          <p:cNvGrpSpPr/>
          <p:nvPr/>
        </p:nvGrpSpPr>
        <p:grpSpPr>
          <a:xfrm>
            <a:off x="4858982" y="943911"/>
            <a:ext cx="1433494" cy="1367246"/>
            <a:chOff x="4858982" y="943911"/>
            <a:chExt cx="1433494" cy="1367246"/>
          </a:xfrm>
        </p:grpSpPr>
        <p:sp>
          <p:nvSpPr>
            <p:cNvPr id="39" name="Овал 38"/>
            <p:cNvSpPr/>
            <p:nvPr/>
          </p:nvSpPr>
          <p:spPr>
            <a:xfrm>
              <a:off x="4858982" y="943911"/>
              <a:ext cx="1433494" cy="136724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8" name="Picture 14" descr="Знак вопроса PNG, вопрос 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1747" y="1017173"/>
              <a:ext cx="1178087" cy="1178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Группа 46"/>
          <p:cNvGrpSpPr/>
          <p:nvPr/>
        </p:nvGrpSpPr>
        <p:grpSpPr>
          <a:xfrm>
            <a:off x="2851700" y="2796856"/>
            <a:ext cx="1433494" cy="1367246"/>
            <a:chOff x="4858982" y="943911"/>
            <a:chExt cx="1433494" cy="1367246"/>
          </a:xfrm>
        </p:grpSpPr>
        <p:sp>
          <p:nvSpPr>
            <p:cNvPr id="48" name="Овал 47"/>
            <p:cNvSpPr/>
            <p:nvPr/>
          </p:nvSpPr>
          <p:spPr>
            <a:xfrm>
              <a:off x="4858982" y="943911"/>
              <a:ext cx="1433494" cy="136724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Picture 14" descr="Знак вопроса PNG, вопрос 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1747" y="1017173"/>
              <a:ext cx="1178087" cy="1178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Группа 49"/>
          <p:cNvGrpSpPr/>
          <p:nvPr/>
        </p:nvGrpSpPr>
        <p:grpSpPr>
          <a:xfrm>
            <a:off x="5276894" y="4879377"/>
            <a:ext cx="1433494" cy="1367246"/>
            <a:chOff x="4858982" y="943911"/>
            <a:chExt cx="1433494" cy="1367246"/>
          </a:xfrm>
        </p:grpSpPr>
        <p:sp>
          <p:nvSpPr>
            <p:cNvPr id="51" name="Овал 50"/>
            <p:cNvSpPr/>
            <p:nvPr/>
          </p:nvSpPr>
          <p:spPr>
            <a:xfrm>
              <a:off x="4858982" y="943911"/>
              <a:ext cx="1433494" cy="136724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Picture 14" descr="Знак вопроса PNG, вопрос 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1747" y="1017173"/>
              <a:ext cx="1178087" cy="1178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3" name="Рисунок 5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230" y="219713"/>
            <a:ext cx="864827" cy="471331"/>
          </a:xfrm>
          <a:prstGeom prst="rect">
            <a:avLst/>
          </a:prstGeom>
        </p:spPr>
      </p:pic>
      <p:pic>
        <p:nvPicPr>
          <p:cNvPr id="54" name="Picture 2" descr="Компьютерные иконки House Desktop, Дом Обновление Logo, угол, текст,  логотип png | PNGWing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18287" y1="15141" x2="18287" y2="15141"/>
                        <a14:foregroundMark x1="17792" y1="33979" x2="17792" y2="33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725" b="-361"/>
          <a:stretch/>
        </p:blipFill>
        <p:spPr bwMode="auto">
          <a:xfrm>
            <a:off x="233566" y="237357"/>
            <a:ext cx="506092" cy="47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54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39337" y="104503"/>
            <a:ext cx="8856617" cy="6566263"/>
            <a:chOff x="139337" y="104503"/>
            <a:chExt cx="8856617" cy="6566263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39337" y="104503"/>
              <a:ext cx="8856617" cy="6566263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26423" y="195483"/>
              <a:ext cx="8682446" cy="6362071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06628" y="4322907"/>
            <a:ext cx="6285009" cy="1736162"/>
            <a:chOff x="287383" y="1640614"/>
            <a:chExt cx="5870216" cy="1468345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87383" y="1640614"/>
              <a:ext cx="5870216" cy="1468345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417955" y="1710410"/>
              <a:ext cx="5609072" cy="1338253"/>
              <a:chOff x="418147" y="931273"/>
              <a:chExt cx="5250997" cy="1002030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8147" y="931273"/>
                <a:ext cx="4031933" cy="1002030"/>
              </a:xfrm>
              <a:prstGeom prst="rect">
                <a:avLst/>
              </a:prstGeom>
            </p:spPr>
          </p:pic>
          <p:pic>
            <p:nvPicPr>
              <p:cNvPr id="5" name="Рисунок 4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450080" y="931273"/>
                <a:ext cx="1219064" cy="1002030"/>
              </a:xfrm>
              <a:prstGeom prst="rect">
                <a:avLst/>
              </a:prstGeom>
            </p:spPr>
          </p:pic>
        </p:grpSp>
      </p:grpSp>
      <p:grpSp>
        <p:nvGrpSpPr>
          <p:cNvPr id="29" name="Группа 28"/>
          <p:cNvGrpSpPr/>
          <p:nvPr/>
        </p:nvGrpSpPr>
        <p:grpSpPr>
          <a:xfrm>
            <a:off x="448547" y="1269195"/>
            <a:ext cx="5063200" cy="1980000"/>
            <a:chOff x="1219200" y="4216245"/>
            <a:chExt cx="4458789" cy="1468345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1219200" y="4216245"/>
              <a:ext cx="4458789" cy="1468345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0520" y="4287256"/>
              <a:ext cx="4183525" cy="1335914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6646500" y="5031497"/>
            <a:ext cx="728948" cy="478971"/>
            <a:chOff x="3974198" y="1419497"/>
            <a:chExt cx="728948" cy="478971"/>
          </a:xfrm>
        </p:grpSpPr>
        <p:sp>
          <p:nvSpPr>
            <p:cNvPr id="31" name="Стрелка вправо 30"/>
            <p:cNvSpPr/>
            <p:nvPr/>
          </p:nvSpPr>
          <p:spPr>
            <a:xfrm>
              <a:off x="3978161" y="1419497"/>
              <a:ext cx="724985" cy="478971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74198" y="1538042"/>
              <a:ext cx="574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/>
                <a:t>ОТВЕТ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598833" y="2019709"/>
            <a:ext cx="774364" cy="478971"/>
            <a:chOff x="3928783" y="1419497"/>
            <a:chExt cx="774364" cy="478971"/>
          </a:xfrm>
        </p:grpSpPr>
        <p:sp>
          <p:nvSpPr>
            <p:cNvPr id="34" name="Стрелка вправо 33"/>
            <p:cNvSpPr/>
            <p:nvPr/>
          </p:nvSpPr>
          <p:spPr>
            <a:xfrm>
              <a:off x="3928783" y="1419497"/>
              <a:ext cx="774364" cy="478971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974198" y="1538042"/>
              <a:ext cx="574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/>
                <a:t>ОТВЕТ</a:t>
              </a:r>
            </a:p>
          </p:txBody>
        </p:sp>
      </p:grpSp>
      <p:pic>
        <p:nvPicPr>
          <p:cNvPr id="2050" name="Picture 2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1637" y="1915886"/>
            <a:ext cx="1096882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портивный автомобиль, автомобиль, рисунок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864" l="0" r="99556">
                        <a14:foregroundMark x1="9889" y1="59318" x2="9889" y2="59318"/>
                        <a14:foregroundMark x1="10667" y1="54318" x2="10667" y2="54318"/>
                        <a14:foregroundMark x1="39667" y1="70227" x2="39667" y2="70227"/>
                        <a14:foregroundMark x1="40000" y1="64773" x2="40000" y2="64773"/>
                        <a14:foregroundMark x1="39111" y1="80455" x2="39111" y2="80455"/>
                        <a14:foregroundMark x1="55667" y1="50000" x2="55667" y2="50000"/>
                        <a14:foregroundMark x1="55889" y1="46136" x2="55889" y2="46136"/>
                        <a14:foregroundMark x1="93889" y1="47273" x2="93889" y2="47273"/>
                        <a14:foregroundMark x1="94222" y1="44091" x2="94222" y2="44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0238" y="4992951"/>
            <a:ext cx="1263441" cy="61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Группа 35"/>
          <p:cNvGrpSpPr/>
          <p:nvPr/>
        </p:nvGrpSpPr>
        <p:grpSpPr>
          <a:xfrm>
            <a:off x="6466579" y="1582038"/>
            <a:ext cx="1433494" cy="1367246"/>
            <a:chOff x="4858982" y="943911"/>
            <a:chExt cx="1433494" cy="1367246"/>
          </a:xfrm>
        </p:grpSpPr>
        <p:sp>
          <p:nvSpPr>
            <p:cNvPr id="37" name="Овал 36"/>
            <p:cNvSpPr/>
            <p:nvPr/>
          </p:nvSpPr>
          <p:spPr>
            <a:xfrm>
              <a:off x="4858982" y="943911"/>
              <a:ext cx="1433494" cy="136724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Picture 14" descr="Знак вопроса PNG, вопрос 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1747" y="1017173"/>
              <a:ext cx="1178087" cy="1178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7411681" y="4597224"/>
            <a:ext cx="1433494" cy="1367246"/>
            <a:chOff x="4858982" y="943911"/>
            <a:chExt cx="1433494" cy="1367246"/>
          </a:xfrm>
        </p:grpSpPr>
        <p:sp>
          <p:nvSpPr>
            <p:cNvPr id="40" name="Овал 39"/>
            <p:cNvSpPr/>
            <p:nvPr/>
          </p:nvSpPr>
          <p:spPr>
            <a:xfrm>
              <a:off x="4858982" y="943911"/>
              <a:ext cx="1433494" cy="136724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Picture 14" descr="Знак вопроса PNG, вопрос 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1747" y="1017173"/>
              <a:ext cx="1178087" cy="1178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TextBox 44"/>
          <p:cNvSpPr txBox="1"/>
          <p:nvPr/>
        </p:nvSpPr>
        <p:spPr>
          <a:xfrm>
            <a:off x="5329542" y="280712"/>
            <a:ext cx="2473303" cy="40011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РАЗГАДАЙ РЕБУСЫ</a:t>
            </a:r>
          </a:p>
        </p:txBody>
      </p:sp>
      <p:pic>
        <p:nvPicPr>
          <p:cNvPr id="46" name="Рисунок 4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230" y="219713"/>
            <a:ext cx="864827" cy="471331"/>
          </a:xfrm>
          <a:prstGeom prst="rect">
            <a:avLst/>
          </a:prstGeom>
        </p:spPr>
      </p:pic>
      <p:pic>
        <p:nvPicPr>
          <p:cNvPr id="47" name="Picture 2" descr="Компьютерные иконки House Desktop, Дом Обновление Logo, угол, текст,  логотип png | PNGWing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18287" y1="15141" x2="18287" y2="15141"/>
                        <a14:foregroundMark x1="17792" y1="33979" x2="17792" y2="33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725" b="-361"/>
          <a:stretch/>
        </p:blipFill>
        <p:spPr bwMode="auto">
          <a:xfrm>
            <a:off x="309155" y="308134"/>
            <a:ext cx="506092" cy="47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16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82879" y="95794"/>
            <a:ext cx="8856617" cy="6566263"/>
            <a:chOff x="139337" y="104503"/>
            <a:chExt cx="8856617" cy="6566263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39337" y="104503"/>
              <a:ext cx="8856617" cy="6566263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26423" y="195483"/>
              <a:ext cx="8682446" cy="6362071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Скругленный прямоугольник 21"/>
          <p:cNvSpPr/>
          <p:nvPr/>
        </p:nvSpPr>
        <p:spPr>
          <a:xfrm>
            <a:off x="448547" y="1269195"/>
            <a:ext cx="4924642" cy="179622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5446688" y="4430999"/>
            <a:ext cx="728948" cy="478971"/>
            <a:chOff x="3974198" y="1419497"/>
            <a:chExt cx="728948" cy="478971"/>
          </a:xfrm>
        </p:grpSpPr>
        <p:sp>
          <p:nvSpPr>
            <p:cNvPr id="31" name="Стрелка вправо 30"/>
            <p:cNvSpPr/>
            <p:nvPr/>
          </p:nvSpPr>
          <p:spPr>
            <a:xfrm>
              <a:off x="3978161" y="1419497"/>
              <a:ext cx="724985" cy="478971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74198" y="1538042"/>
              <a:ext cx="574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/>
                <a:t>ОТВЕТ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598833" y="2019709"/>
            <a:ext cx="774364" cy="478971"/>
            <a:chOff x="3928783" y="1419497"/>
            <a:chExt cx="774364" cy="478971"/>
          </a:xfrm>
        </p:grpSpPr>
        <p:sp>
          <p:nvSpPr>
            <p:cNvPr id="34" name="Стрелка вправо 33"/>
            <p:cNvSpPr/>
            <p:nvPr/>
          </p:nvSpPr>
          <p:spPr>
            <a:xfrm>
              <a:off x="3928783" y="1419497"/>
              <a:ext cx="774364" cy="478971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974198" y="1538042"/>
              <a:ext cx="574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/>
                <a:t>ОТВЕТ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397719" y="255323"/>
            <a:ext cx="2473303" cy="40011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РАЗГАДАЙ РЕБУСЫ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74" y="1397639"/>
            <a:ext cx="4679434" cy="155164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181" y="1761175"/>
            <a:ext cx="877851" cy="1044284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6485359" y="1537058"/>
            <a:ext cx="1433494" cy="1367246"/>
            <a:chOff x="4858982" y="943911"/>
            <a:chExt cx="1433494" cy="1367246"/>
          </a:xfrm>
        </p:grpSpPr>
        <p:sp>
          <p:nvSpPr>
            <p:cNvPr id="37" name="Овал 36"/>
            <p:cNvSpPr/>
            <p:nvPr/>
          </p:nvSpPr>
          <p:spPr>
            <a:xfrm>
              <a:off x="4858982" y="943911"/>
              <a:ext cx="1433494" cy="136724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Picture 14" descr="Знак вопроса PNG, вопрос 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1747" y="1017173"/>
              <a:ext cx="1178087" cy="1178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584674" y="3802405"/>
            <a:ext cx="4718218" cy="1736162"/>
            <a:chOff x="306629" y="4322907"/>
            <a:chExt cx="4718218" cy="17361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06629" y="4322907"/>
              <a:ext cx="4718218" cy="1736162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547" y="4415875"/>
              <a:ext cx="4454858" cy="1550225"/>
            </a:xfrm>
            <a:prstGeom prst="rect">
              <a:avLst/>
            </a:prstGeom>
          </p:spPr>
        </p:pic>
      </p:grpSp>
      <p:pic>
        <p:nvPicPr>
          <p:cNvPr id="4098" name="Picture 2" descr="Cartoon Happy Children On The Sidewalk Stock Vector - Illustration of  childhood, background: 102834249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79012" y="4337757"/>
            <a:ext cx="1053736" cy="84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Группа 38"/>
          <p:cNvGrpSpPr/>
          <p:nvPr/>
        </p:nvGrpSpPr>
        <p:grpSpPr>
          <a:xfrm>
            <a:off x="6392717" y="4047306"/>
            <a:ext cx="1433494" cy="1367246"/>
            <a:chOff x="4858982" y="943911"/>
            <a:chExt cx="1433494" cy="1367246"/>
          </a:xfrm>
        </p:grpSpPr>
        <p:sp>
          <p:nvSpPr>
            <p:cNvPr id="40" name="Овал 39"/>
            <p:cNvSpPr/>
            <p:nvPr/>
          </p:nvSpPr>
          <p:spPr>
            <a:xfrm>
              <a:off x="4858982" y="943911"/>
              <a:ext cx="1433494" cy="136724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Picture 14" descr="Знак вопроса PNG, вопрос 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1747" y="1017173"/>
              <a:ext cx="1178087" cy="1178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2" name="Рисунок 4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230" y="219713"/>
            <a:ext cx="864827" cy="471331"/>
          </a:xfrm>
          <a:prstGeom prst="rect">
            <a:avLst/>
          </a:prstGeom>
        </p:spPr>
      </p:pic>
      <p:pic>
        <p:nvPicPr>
          <p:cNvPr id="43" name="Picture 2" descr="Компьютерные иконки House Desktop, Дом Обновление Logo, угол, текст,  логотип png | PNGWing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8287" y1="15141" x2="18287" y2="15141"/>
                        <a14:foregroundMark x1="17792" y1="33979" x2="17792" y2="33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725" b="-361"/>
          <a:stretch/>
        </p:blipFill>
        <p:spPr bwMode="auto">
          <a:xfrm>
            <a:off x="309155" y="308134"/>
            <a:ext cx="506092" cy="47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37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39337" y="104503"/>
            <a:ext cx="8856617" cy="6566263"/>
            <a:chOff x="139337" y="104503"/>
            <a:chExt cx="8856617" cy="6566263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39337" y="104503"/>
              <a:ext cx="8856617" cy="6566263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26423" y="195483"/>
              <a:ext cx="8682446" cy="6362071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479946" y="3232544"/>
            <a:ext cx="728948" cy="478971"/>
            <a:chOff x="3974198" y="1419497"/>
            <a:chExt cx="728948" cy="478971"/>
          </a:xfrm>
        </p:grpSpPr>
        <p:sp>
          <p:nvSpPr>
            <p:cNvPr id="31" name="Стрелка вправо 30"/>
            <p:cNvSpPr/>
            <p:nvPr/>
          </p:nvSpPr>
          <p:spPr>
            <a:xfrm>
              <a:off x="3978161" y="1419497"/>
              <a:ext cx="724985" cy="478971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74198" y="1538042"/>
              <a:ext cx="574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/>
                <a:t>ОТВЕТ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986274" y="1325506"/>
            <a:ext cx="774364" cy="478971"/>
            <a:chOff x="3928783" y="1419497"/>
            <a:chExt cx="774364" cy="478971"/>
          </a:xfrm>
        </p:grpSpPr>
        <p:sp>
          <p:nvSpPr>
            <p:cNvPr id="34" name="Стрелка вправо 33"/>
            <p:cNvSpPr/>
            <p:nvPr/>
          </p:nvSpPr>
          <p:spPr>
            <a:xfrm>
              <a:off x="3928783" y="1419497"/>
              <a:ext cx="774364" cy="478971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974198" y="1538042"/>
              <a:ext cx="574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/>
                <a:t>ОТВЕТ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325822" y="298256"/>
            <a:ext cx="2473303" cy="40011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РАЗГАДАЙ РЕБУСЫ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513405" y="4572370"/>
            <a:ext cx="5462627" cy="1701498"/>
            <a:chOff x="441784" y="698366"/>
            <a:chExt cx="5462627" cy="1701498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441784" y="698366"/>
              <a:ext cx="5462627" cy="1701498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381" y="847046"/>
              <a:ext cx="5279762" cy="1395208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543098" y="2665332"/>
            <a:ext cx="3706837" cy="1557151"/>
            <a:chOff x="513405" y="2703318"/>
            <a:chExt cx="3706837" cy="1557151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513405" y="2703318"/>
              <a:ext cx="3706837" cy="1557151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2" y="2786520"/>
              <a:ext cx="3355386" cy="1371018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605002" y="755154"/>
            <a:ext cx="3233233" cy="1570218"/>
            <a:chOff x="441784" y="4656411"/>
            <a:chExt cx="3233233" cy="1570218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441784" y="4656411"/>
              <a:ext cx="3233233" cy="1570218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381" y="4755917"/>
              <a:ext cx="2995001" cy="1371205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6063118" y="5179168"/>
            <a:ext cx="728948" cy="478971"/>
            <a:chOff x="3974198" y="1419497"/>
            <a:chExt cx="728948" cy="478971"/>
          </a:xfrm>
        </p:grpSpPr>
        <p:sp>
          <p:nvSpPr>
            <p:cNvPr id="43" name="Стрелка вправо 42"/>
            <p:cNvSpPr/>
            <p:nvPr/>
          </p:nvSpPr>
          <p:spPr>
            <a:xfrm>
              <a:off x="3978161" y="1419497"/>
              <a:ext cx="724985" cy="478971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74198" y="1538042"/>
              <a:ext cx="574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/>
                <a:t>ОТВЕТ</a:t>
              </a: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6649" y="1070031"/>
            <a:ext cx="807720" cy="1009650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4893197" y="887898"/>
            <a:ext cx="1433494" cy="1367246"/>
            <a:chOff x="4858982" y="943911"/>
            <a:chExt cx="1433494" cy="1367246"/>
          </a:xfrm>
        </p:grpSpPr>
        <p:sp>
          <p:nvSpPr>
            <p:cNvPr id="37" name="Овал 36"/>
            <p:cNvSpPr/>
            <p:nvPr/>
          </p:nvSpPr>
          <p:spPr>
            <a:xfrm>
              <a:off x="4858982" y="943911"/>
              <a:ext cx="1433494" cy="136724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Picture 14" descr="Знак вопроса PNG, вопрос 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1747" y="1017173"/>
              <a:ext cx="1178087" cy="1178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2" name="Picture 2" descr="мультфильм, водитель, плакат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31273" y="5040418"/>
            <a:ext cx="995274" cy="78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artoon Car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2" b="100000" l="0" r="998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11278" y="3154864"/>
            <a:ext cx="1422891" cy="57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Группа 38"/>
          <p:cNvGrpSpPr/>
          <p:nvPr/>
        </p:nvGrpSpPr>
        <p:grpSpPr>
          <a:xfrm>
            <a:off x="5326810" y="2782636"/>
            <a:ext cx="1433494" cy="1367246"/>
            <a:chOff x="4858982" y="943911"/>
            <a:chExt cx="1433494" cy="1367246"/>
          </a:xfrm>
        </p:grpSpPr>
        <p:sp>
          <p:nvSpPr>
            <p:cNvPr id="40" name="Овал 39"/>
            <p:cNvSpPr/>
            <p:nvPr/>
          </p:nvSpPr>
          <p:spPr>
            <a:xfrm>
              <a:off x="4858982" y="943911"/>
              <a:ext cx="1433494" cy="136724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Picture 14" descr="Знак вопроса PNG, вопрос 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1747" y="1017173"/>
              <a:ext cx="1178087" cy="1178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6964029" y="4746716"/>
            <a:ext cx="1433494" cy="1367246"/>
            <a:chOff x="4858982" y="943911"/>
            <a:chExt cx="1433494" cy="1367246"/>
          </a:xfrm>
        </p:grpSpPr>
        <p:sp>
          <p:nvSpPr>
            <p:cNvPr id="47" name="Овал 46"/>
            <p:cNvSpPr/>
            <p:nvPr/>
          </p:nvSpPr>
          <p:spPr>
            <a:xfrm>
              <a:off x="4858982" y="943911"/>
              <a:ext cx="1433494" cy="136724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Picture 14" descr="Знак вопроса PNG, вопрос 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1747" y="1017173"/>
              <a:ext cx="1178087" cy="1178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0" name="Picture 2" descr="Компьютерные иконки House Desktop, Дом Обновление Logo, угол, текст,  логотип png | PNGWing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8287" y1="15141" x2="18287" y2="15141"/>
                        <a14:foregroundMark x1="17792" y1="33979" x2="17792" y2="33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725" b="-361"/>
          <a:stretch/>
        </p:blipFill>
        <p:spPr bwMode="auto">
          <a:xfrm>
            <a:off x="309155" y="255880"/>
            <a:ext cx="506092" cy="47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35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39337" y="104503"/>
            <a:ext cx="8856617" cy="6566263"/>
            <a:chOff x="139337" y="104503"/>
            <a:chExt cx="8856617" cy="6566263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39337" y="104503"/>
              <a:ext cx="8856617" cy="6566263"/>
            </a:xfrm>
            <a:prstGeom prst="rect">
              <a:avLst/>
            </a:prstGeom>
            <a:solidFill>
              <a:srgbClr val="92D050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26423" y="195483"/>
              <a:ext cx="8682446" cy="6362071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444343" y="298256"/>
            <a:ext cx="2321436" cy="4001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ЛАБИРИНТ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69567" y="1709069"/>
            <a:ext cx="2321436" cy="255454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/>
              <a:t>Помоги грузовику добраться до стройки, не нарушая правил.</a:t>
            </a:r>
          </a:p>
          <a:p>
            <a:pPr algn="ctr"/>
            <a:endParaRPr lang="ru-RU" sz="2000" i="1" dirty="0"/>
          </a:p>
          <a:p>
            <a:pPr algn="ctr"/>
            <a:r>
              <a:rPr lang="ru-RU" sz="2000" i="1" dirty="0"/>
              <a:t>Воспользуйся функцией «маркер»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330926" y="385740"/>
            <a:ext cx="6020775" cy="5961151"/>
            <a:chOff x="541019" y="789346"/>
            <a:chExt cx="5598524" cy="559852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1019" y="789346"/>
              <a:ext cx="5598524" cy="5598524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6024" y="5765075"/>
              <a:ext cx="2865120" cy="622796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"/>
            <a:stretch/>
          </p:blipFill>
          <p:spPr>
            <a:xfrm>
              <a:off x="3486309" y="5259977"/>
              <a:ext cx="2653234" cy="1127893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83570" y="5718744"/>
              <a:ext cx="574766" cy="423586"/>
            </a:xfrm>
            <a:prstGeom prst="rect">
              <a:avLst/>
            </a:prstGeom>
          </p:spPr>
        </p:pic>
      </p:grpSp>
      <p:pic>
        <p:nvPicPr>
          <p:cNvPr id="43" name="Рисунок 4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6176" y="6020376"/>
            <a:ext cx="864827" cy="471331"/>
          </a:xfrm>
          <a:prstGeom prst="rect">
            <a:avLst/>
          </a:prstGeom>
        </p:spPr>
      </p:pic>
      <p:pic>
        <p:nvPicPr>
          <p:cNvPr id="44" name="Picture 2" descr="Компьютерные иконки House Desktop, Дом Обновление Logo, угол, текст,  логотип png | PNGWing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8287" y1="15141" x2="18287" y2="15141"/>
                        <a14:foregroundMark x1="17792" y1="33979" x2="17792" y2="33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725" b="-361"/>
          <a:stretch/>
        </p:blipFill>
        <p:spPr bwMode="auto">
          <a:xfrm>
            <a:off x="6668956" y="6009391"/>
            <a:ext cx="506092" cy="47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53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39337" y="104503"/>
            <a:ext cx="8856617" cy="6566263"/>
            <a:chOff x="139337" y="104503"/>
            <a:chExt cx="8856617" cy="6566263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39337" y="104503"/>
              <a:ext cx="8856617" cy="6566263"/>
            </a:xfrm>
            <a:prstGeom prst="rect">
              <a:avLst/>
            </a:prstGeom>
            <a:solidFill>
              <a:srgbClr val="92D050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26423" y="195483"/>
              <a:ext cx="8682446" cy="6362071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444343" y="298256"/>
            <a:ext cx="2321436" cy="4001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ЛАБИРИНТ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69567" y="1709069"/>
            <a:ext cx="2321436" cy="255454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/>
              <a:t>Помоги поезду добраться до станции, не заезжая в тупик.</a:t>
            </a:r>
          </a:p>
          <a:p>
            <a:pPr algn="ctr"/>
            <a:endParaRPr lang="ru-RU" sz="2000" i="1" dirty="0"/>
          </a:p>
          <a:p>
            <a:pPr algn="ctr"/>
            <a:r>
              <a:rPr lang="ru-RU" sz="2000" i="1" dirty="0"/>
              <a:t>Воспользуйся функцией «маркер»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791" y="441961"/>
            <a:ext cx="5880462" cy="5880462"/>
          </a:xfrm>
          <a:prstGeom prst="rect">
            <a:avLst/>
          </a:prstGeom>
        </p:spPr>
      </p:pic>
      <p:pic>
        <p:nvPicPr>
          <p:cNvPr id="16" name="Рисунок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6176" y="6020376"/>
            <a:ext cx="864827" cy="471331"/>
          </a:xfrm>
          <a:prstGeom prst="rect">
            <a:avLst/>
          </a:prstGeom>
        </p:spPr>
      </p:pic>
      <p:pic>
        <p:nvPicPr>
          <p:cNvPr id="17" name="Picture 2" descr="Компьютерные иконки House Desktop, Дом Обновление Logo, угол, текст,  логотип png | PNGWin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8287" y1="15141" x2="18287" y2="15141"/>
                        <a14:foregroundMark x1="17792" y1="33979" x2="17792" y2="33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725" b="-361"/>
          <a:stretch/>
        </p:blipFill>
        <p:spPr bwMode="auto">
          <a:xfrm>
            <a:off x="6668956" y="5991973"/>
            <a:ext cx="506092" cy="47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00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39337" y="104503"/>
            <a:ext cx="8856617" cy="6566263"/>
            <a:chOff x="139337" y="104503"/>
            <a:chExt cx="8856617" cy="6566263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39337" y="104503"/>
              <a:ext cx="8856617" cy="6566263"/>
            </a:xfrm>
            <a:prstGeom prst="rect">
              <a:avLst/>
            </a:prstGeom>
            <a:solidFill>
              <a:srgbClr val="92D050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26423" y="195483"/>
              <a:ext cx="8682446" cy="6362071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444343" y="298256"/>
            <a:ext cx="2321436" cy="4001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ЛАБИРИНТ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69567" y="1709069"/>
            <a:ext cx="2321436" cy="255454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/>
              <a:t>Помоги автомобилю добраться до парковки.</a:t>
            </a:r>
          </a:p>
          <a:p>
            <a:pPr algn="ctr"/>
            <a:endParaRPr lang="ru-RU" sz="2000" i="1" dirty="0"/>
          </a:p>
          <a:p>
            <a:pPr algn="ctr"/>
            <a:r>
              <a:rPr lang="ru-RU" sz="2000" i="1" dirty="0"/>
              <a:t>Воспользуйся функцией «маркер»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42" y="501831"/>
            <a:ext cx="5890260" cy="5890260"/>
          </a:xfrm>
          <a:prstGeom prst="rect">
            <a:avLst/>
          </a:prstGeom>
        </p:spPr>
      </p:pic>
      <p:pic>
        <p:nvPicPr>
          <p:cNvPr id="10" name="Picture 2" descr="Компьютерные иконки House Desktop, Дом Обновление Logo, угол, текст,  логотип png | PNGWin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8287" y1="15141" x2="18287" y2="15141"/>
                        <a14:foregroundMark x1="17792" y1="33979" x2="17792" y2="33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725" b="-361"/>
          <a:stretch/>
        </p:blipFill>
        <p:spPr bwMode="auto">
          <a:xfrm>
            <a:off x="8346537" y="6009391"/>
            <a:ext cx="506092" cy="47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030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82880" y="87086"/>
            <a:ext cx="8856617" cy="6566263"/>
            <a:chOff x="139337" y="104503"/>
            <a:chExt cx="8856617" cy="656626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39337" y="104503"/>
              <a:ext cx="8856617" cy="6566263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6423" y="195483"/>
              <a:ext cx="8682446" cy="6362071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96090" y="2993061"/>
            <a:ext cx="84647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b="1" dirty="0">
                <a:effectLst/>
              </a:rPr>
              <a:t>Цель</a:t>
            </a:r>
            <a:r>
              <a:rPr lang="ru-RU" dirty="0">
                <a:effectLst/>
              </a:rPr>
              <a:t>:  формировать знания о правилах безопасности дорожного движения в качестве пешехода и пассажира транспортного средства, продолжать знакомить детей со значением дорожных знаков, научить понимать их схематическое изображение для правильной ориентации на улицах и дорогах, воспитывать дисциплинированность и сознательное выполнение правил дорожного движения. </a:t>
            </a:r>
          </a:p>
          <a:p>
            <a:pPr indent="457200" algn="just">
              <a:spcAft>
                <a:spcPts val="0"/>
              </a:spcAft>
            </a:pPr>
            <a:endParaRPr lang="ru-RU" b="1" dirty="0">
              <a:effectLst/>
            </a:endParaRPr>
          </a:p>
          <a:p>
            <a:pPr indent="457200" algn="just">
              <a:spcAft>
                <a:spcPts val="0"/>
              </a:spcAft>
            </a:pPr>
            <a:r>
              <a:rPr lang="ru-RU" b="1" dirty="0">
                <a:effectLst/>
              </a:rPr>
              <a:t>Возраст</a:t>
            </a:r>
            <a:r>
              <a:rPr lang="ru-RU" dirty="0">
                <a:effectLst/>
              </a:rPr>
              <a:t>: 5 – 7 лет, предусматривается помощь взрослого.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9633" y="482221"/>
            <a:ext cx="83776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0" i="0" dirty="0">
                <a:effectLst/>
              </a:rPr>
              <a:t>Как рассказать дошкольникам о правилах дорожного движения? Как такую серьезную и жизненно важную информацию представить в доступной их пониманию форме и научить пользоваться ею в различных ситуациях? Конечно, в виде игры, но игры поучительной, которая запомнится им, будет применяться в нужный момент и, конечно, поможет закрепить знания дорожной безопасности, сохранить жизнь и здоровье. Данное учебное методическое пособие – электронная интерактивная игра, разработанная на основе презентации </a:t>
            </a:r>
            <a:r>
              <a:rPr lang="ru-RU" b="0" i="0" dirty="0" err="1">
                <a:effectLst/>
              </a:rPr>
              <a:t>Microsoft</a:t>
            </a:r>
            <a:r>
              <a:rPr lang="ru-RU" b="0" i="0" dirty="0">
                <a:effectLst/>
              </a:rPr>
              <a:t> </a:t>
            </a:r>
            <a:r>
              <a:rPr lang="ru-RU" b="0" i="0" dirty="0" err="1">
                <a:effectLst/>
              </a:rPr>
              <a:t>PowerPoint</a:t>
            </a:r>
            <a:r>
              <a:rPr lang="ru-RU" b="0" i="0" dirty="0">
                <a:effectLst/>
              </a:rPr>
              <a:t>, способствует ознакомлению и закреплению знаний ПДД и предназначена для педагогов, родителей и детей старшего дошкольного возраста.</a:t>
            </a:r>
            <a:endParaRPr lang="ru-RU" dirty="0"/>
          </a:p>
        </p:txBody>
      </p:sp>
      <p:pic>
        <p:nvPicPr>
          <p:cNvPr id="6148" name="Picture 4" descr="Безопасность дорожного движения — МБОУ СОШ №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3766" y="4653737"/>
            <a:ext cx="37528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281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82880" y="148045"/>
            <a:ext cx="8856617" cy="6566263"/>
            <a:chOff x="139337" y="104503"/>
            <a:chExt cx="8856617" cy="656626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39337" y="104503"/>
              <a:ext cx="8856617" cy="6566263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6423" y="195483"/>
              <a:ext cx="8682446" cy="6362071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516777" y="369010"/>
            <a:ext cx="4502332" cy="52322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indent="457200" algn="just"/>
            <a:r>
              <a:rPr lang="ru-RU" sz="2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ПРАВИЛА НАВИГАЦИИ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148" name="Picture 4" descr="Безопасность дорожного движения — МБОУ СОШ №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1518" y="4405224"/>
            <a:ext cx="37528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0560" y="1660238"/>
            <a:ext cx="658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Для перехода на следующий слайд, кликай на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0560" y="2742387"/>
            <a:ext cx="658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Для перехода на страницу меню, кликай на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4240" y="1755590"/>
            <a:ext cx="864827" cy="471331"/>
          </a:xfrm>
          <a:prstGeom prst="rect">
            <a:avLst/>
          </a:prstGeom>
        </p:spPr>
      </p:pic>
      <p:pic>
        <p:nvPicPr>
          <p:cNvPr id="15362" name="Picture 2" descr="Компьютерные иконки House Desktop, Дом Обновление Logo, угол, текст,  логотип png | PNGWing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8287" y1="15141" x2="18287" y2="15141"/>
                        <a14:foregroundMark x1="17792" y1="33979" x2="17792" y2="33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725" b="-361"/>
          <a:stretch/>
        </p:blipFill>
        <p:spPr bwMode="auto">
          <a:xfrm>
            <a:off x="6963843" y="2548100"/>
            <a:ext cx="722810" cy="68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88154" y="3753714"/>
            <a:ext cx="2646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ПРИЯТНОЙ ИГРЫ!</a:t>
            </a:r>
          </a:p>
        </p:txBody>
      </p:sp>
    </p:spTree>
    <p:extLst>
      <p:ext uri="{BB962C8B-B14F-4D97-AF65-F5344CB8AC3E}">
        <p14:creationId xmlns:p14="http://schemas.microsoft.com/office/powerpoint/2010/main" val="3022028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07492" y="60856"/>
            <a:ext cx="8975548" cy="6727016"/>
            <a:chOff x="139337" y="104503"/>
            <a:chExt cx="8856617" cy="656626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39337" y="104503"/>
              <a:ext cx="8856617" cy="6566263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26423" y="195483"/>
              <a:ext cx="8682446" cy="6362071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711" y="267428"/>
            <a:ext cx="8543109" cy="6313872"/>
          </a:xfrm>
          <a:prstGeom prst="rect">
            <a:avLst/>
          </a:prstGeom>
        </p:spPr>
      </p:pic>
      <p:sp>
        <p:nvSpPr>
          <p:cNvPr id="2" name="TextBox 1">
            <a:hlinkClick r:id="rId3" action="ppaction://hlinksldjump"/>
          </p:cNvPr>
          <p:cNvSpPr txBox="1"/>
          <p:nvPr/>
        </p:nvSpPr>
        <p:spPr>
          <a:xfrm>
            <a:off x="1477589" y="1333172"/>
            <a:ext cx="3274943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РЕБУСЫ</a:t>
            </a:r>
          </a:p>
        </p:txBody>
      </p:sp>
      <p:sp>
        <p:nvSpPr>
          <p:cNvPr id="3" name="TextBox 2">
            <a:hlinkClick r:id="rId4" action="ppaction://hlinksldjump"/>
          </p:cNvPr>
          <p:cNvSpPr txBox="1"/>
          <p:nvPr/>
        </p:nvSpPr>
        <p:spPr>
          <a:xfrm>
            <a:off x="4408058" y="4599374"/>
            <a:ext cx="3274943" cy="58477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ЛАБИРИНТЫ</a:t>
            </a:r>
          </a:p>
        </p:txBody>
      </p:sp>
      <p:sp>
        <p:nvSpPr>
          <p:cNvPr id="4" name="TextBox 3">
            <a:hlinkClick r:id="rId5" action="ppaction://hlinksldjump"/>
          </p:cNvPr>
          <p:cNvSpPr txBox="1"/>
          <p:nvPr/>
        </p:nvSpPr>
        <p:spPr>
          <a:xfrm>
            <a:off x="2957793" y="2730323"/>
            <a:ext cx="3274943" cy="1077218"/>
          </a:xfrm>
          <a:prstGeom prst="rect">
            <a:avLst/>
          </a:prstGeom>
          <a:solidFill>
            <a:srgbClr val="67BEF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ДОРОЖНЫЕ ЗНАКИ</a:t>
            </a:r>
          </a:p>
        </p:txBody>
      </p:sp>
    </p:spTree>
    <p:extLst>
      <p:ext uri="{BB962C8B-B14F-4D97-AF65-F5344CB8AC3E}">
        <p14:creationId xmlns:p14="http://schemas.microsoft.com/office/powerpoint/2010/main" val="330089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/>
        </p:nvGrpSpPr>
        <p:grpSpPr>
          <a:xfrm>
            <a:off x="139337" y="104503"/>
            <a:ext cx="8856617" cy="6566263"/>
            <a:chOff x="139337" y="104503"/>
            <a:chExt cx="8856617" cy="6566263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139337" y="104503"/>
              <a:ext cx="8856617" cy="6566263"/>
            </a:xfrm>
            <a:prstGeom prst="rect">
              <a:avLst/>
            </a:prstGeom>
            <a:solidFill>
              <a:srgbClr val="00B0F0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226423" y="195483"/>
              <a:ext cx="8682446" cy="63620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297053" y="249835"/>
            <a:ext cx="6723017" cy="400110"/>
          </a:xfrm>
          <a:prstGeom prst="rect">
            <a:avLst/>
          </a:prstGeom>
          <a:solidFill>
            <a:srgbClr val="67BEF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ПРОЧИТАЙ НАЗВАНИЕ ЗНАКА И НАЙДИ ЕГО ИЗОБРАЖЕНИЕ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5720" y="1456077"/>
            <a:ext cx="2451690" cy="307777"/>
          </a:xfrm>
          <a:prstGeom prst="rect">
            <a:avLst/>
          </a:prstGeom>
          <a:solidFill>
            <a:srgbClr val="67BEF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ПЕШЕХОДНЫЙ ПЕРЕХОД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5719" y="1908708"/>
            <a:ext cx="2449401" cy="523220"/>
          </a:xfrm>
          <a:prstGeom prst="rect">
            <a:avLst/>
          </a:prstGeom>
          <a:solidFill>
            <a:srgbClr val="67BEF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МЕСТО ОСТАНОВКИ АВТОБУСА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5720" y="2551459"/>
            <a:ext cx="2451690" cy="307777"/>
          </a:xfrm>
          <a:prstGeom prst="rect">
            <a:avLst/>
          </a:prstGeom>
          <a:solidFill>
            <a:srgbClr val="67BEF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БОЛЬНИЦА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5720" y="2976369"/>
            <a:ext cx="2451690" cy="523220"/>
          </a:xfrm>
          <a:prstGeom prst="rect">
            <a:avLst/>
          </a:prstGeom>
          <a:solidFill>
            <a:srgbClr val="67BEF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ДВИЖЕНИЕ НА ВЕЛОСИПЕДЕ ЗАПРЕЩЕНО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5720" y="3671253"/>
            <a:ext cx="2451690" cy="307777"/>
          </a:xfrm>
          <a:prstGeom prst="rect">
            <a:avLst/>
          </a:prstGeom>
          <a:solidFill>
            <a:srgbClr val="67BEF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ПАРКОВКА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5720" y="4096163"/>
            <a:ext cx="2451690" cy="523220"/>
          </a:xfrm>
          <a:prstGeom prst="rect">
            <a:avLst/>
          </a:prstGeom>
          <a:solidFill>
            <a:srgbClr val="67BEF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ДВИЖЕНИЕ ПЕШЕХОДОВ ЗАПРЕЩЕНО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5720" y="4734735"/>
            <a:ext cx="2451690" cy="307777"/>
          </a:xfrm>
          <a:prstGeom prst="rect">
            <a:avLst/>
          </a:prstGeom>
          <a:solidFill>
            <a:srgbClr val="67BEF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ВЪЕЗД ЗАПРЕЩЕН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5720" y="5187470"/>
            <a:ext cx="2451690" cy="523220"/>
          </a:xfrm>
          <a:prstGeom prst="rect">
            <a:avLst/>
          </a:prstGeom>
          <a:solidFill>
            <a:srgbClr val="67BEF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ЖЕЛЕЗНОДОРОЖНЫЙ ПЕРЕЕЗД БЕЗ ШЛАГБАУМА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5720" y="5850481"/>
            <a:ext cx="2451690" cy="307777"/>
          </a:xfrm>
          <a:prstGeom prst="rect">
            <a:avLst/>
          </a:prstGeom>
          <a:solidFill>
            <a:srgbClr val="67BEF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ДОРОЖНЫЕ РАБОТЫ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5099928" y="2717012"/>
            <a:ext cx="1800000" cy="1800000"/>
            <a:chOff x="5195727" y="2795393"/>
            <a:chExt cx="1800000" cy="18000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5195727" y="2795393"/>
              <a:ext cx="1800000" cy="1800000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9788" y="2903388"/>
              <a:ext cx="1536895" cy="1536895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7042213" y="738967"/>
            <a:ext cx="1800000" cy="1800000"/>
            <a:chOff x="7138012" y="817348"/>
            <a:chExt cx="1800000" cy="18000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7138012" y="817348"/>
              <a:ext cx="1800000" cy="1800000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3726" y="865169"/>
              <a:ext cx="1644286" cy="1644286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5099928" y="4695057"/>
            <a:ext cx="1800000" cy="1800000"/>
            <a:chOff x="5195727" y="4773438"/>
            <a:chExt cx="1800000" cy="180000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195727" y="4773438"/>
              <a:ext cx="1800000" cy="1800000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19453" y="4837383"/>
              <a:ext cx="1152548" cy="1672110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5099928" y="738967"/>
            <a:ext cx="1800000" cy="1800000"/>
            <a:chOff x="5195727" y="817348"/>
            <a:chExt cx="1800000" cy="18000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195727" y="817348"/>
              <a:ext cx="1800000" cy="1800000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79715" y="917829"/>
              <a:ext cx="1632023" cy="1591626"/>
            </a:xfrm>
            <a:prstGeom prst="round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7042213" y="2717012"/>
            <a:ext cx="1800000" cy="1800000"/>
            <a:chOff x="7138012" y="2795393"/>
            <a:chExt cx="1800000" cy="180000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7138012" y="2795393"/>
              <a:ext cx="1800000" cy="1800000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3726" y="2903388"/>
              <a:ext cx="1535729" cy="1535729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3157643" y="2717012"/>
            <a:ext cx="1800000" cy="1800000"/>
            <a:chOff x="3253442" y="2795393"/>
            <a:chExt cx="1800000" cy="180000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3253442" y="2795393"/>
              <a:ext cx="1800000" cy="1800000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9329" y="2910525"/>
              <a:ext cx="1588226" cy="1588226"/>
            </a:xfrm>
            <a:prstGeom prst="round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3056915" y="4683062"/>
            <a:ext cx="2043013" cy="1823990"/>
            <a:chOff x="3152714" y="4761443"/>
            <a:chExt cx="2043013" cy="182399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253442" y="4773438"/>
              <a:ext cx="1800000" cy="1800000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2714" y="4761443"/>
              <a:ext cx="2043013" cy="1823990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3157643" y="738967"/>
            <a:ext cx="1800000" cy="1800000"/>
            <a:chOff x="3253442" y="817348"/>
            <a:chExt cx="1800000" cy="180000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3253442" y="817348"/>
              <a:ext cx="1800000" cy="1800000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59329" y="980358"/>
              <a:ext cx="1593668" cy="1529097"/>
            </a:xfrm>
            <a:prstGeom prst="round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7042213" y="4695057"/>
            <a:ext cx="1800000" cy="1800000"/>
            <a:chOff x="7138012" y="4773438"/>
            <a:chExt cx="1800000" cy="180000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7138012" y="4773438"/>
              <a:ext cx="1800000" cy="1800000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40871" y="4974461"/>
              <a:ext cx="1588584" cy="1397954"/>
            </a:xfrm>
            <a:prstGeom prst="rect">
              <a:avLst/>
            </a:prstGeom>
          </p:spPr>
        </p:pic>
      </p:grpSp>
      <p:pic>
        <p:nvPicPr>
          <p:cNvPr id="50" name="Рисунок 49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2056" y="231560"/>
            <a:ext cx="864827" cy="471331"/>
          </a:xfrm>
          <a:prstGeom prst="rect">
            <a:avLst/>
          </a:prstGeom>
        </p:spPr>
      </p:pic>
      <p:pic>
        <p:nvPicPr>
          <p:cNvPr id="51" name="Picture 2" descr="Компьютерные иконки House Desktop, Дом Обновление Logo, угол, текст,  логотип png | PNGWing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18287" y1="15141" x2="18287" y2="15141"/>
                        <a14:foregroundMark x1="17792" y1="33979" x2="17792" y2="33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725" b="-361"/>
          <a:stretch/>
        </p:blipFill>
        <p:spPr bwMode="auto">
          <a:xfrm>
            <a:off x="309155" y="308134"/>
            <a:ext cx="506092" cy="47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26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39337" y="104503"/>
            <a:ext cx="8856617" cy="6566263"/>
            <a:chOff x="139337" y="104503"/>
            <a:chExt cx="8856617" cy="656626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39337" y="104503"/>
              <a:ext cx="8856617" cy="6566263"/>
            </a:xfrm>
            <a:prstGeom prst="rect">
              <a:avLst/>
            </a:prstGeom>
            <a:solidFill>
              <a:srgbClr val="00B0F0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6423" y="195483"/>
              <a:ext cx="8682446" cy="63620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942011" y="267252"/>
            <a:ext cx="5555549" cy="400110"/>
          </a:xfrm>
          <a:prstGeom prst="rect">
            <a:avLst/>
          </a:prstGeom>
          <a:solidFill>
            <a:srgbClr val="67BEF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ВЫБЕРИ ТОЛЬКО </a:t>
            </a:r>
            <a:r>
              <a:rPr lang="ru-RU" sz="2000" b="1" dirty="0">
                <a:solidFill>
                  <a:srgbClr val="C00000"/>
                </a:solidFill>
              </a:rPr>
              <a:t>ПРЕДУПРЕЖДАЮЩИЕ ЗНАКИ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4469" y="758342"/>
            <a:ext cx="8368937" cy="278523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3747" y="3823334"/>
            <a:ext cx="1228800" cy="10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88" y="3846536"/>
            <a:ext cx="1220338" cy="10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9958" y="5225481"/>
            <a:ext cx="1227275" cy="108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6291" y="3846536"/>
            <a:ext cx="1220338" cy="10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785" y="5229500"/>
            <a:ext cx="1229596" cy="108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9633" y="3869769"/>
            <a:ext cx="1170000" cy="108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892" y="3826024"/>
            <a:ext cx="1209165" cy="108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9633" y="5229500"/>
            <a:ext cx="1263825" cy="108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381" y="5259097"/>
            <a:ext cx="1080000" cy="108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257" y="5275965"/>
            <a:ext cx="1080000" cy="108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7064" y="5275965"/>
            <a:ext cx="861350" cy="108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6892" y="3823334"/>
            <a:ext cx="1080000" cy="108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834" y="5275965"/>
            <a:ext cx="1080000" cy="108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8125" y="3846536"/>
            <a:ext cx="1149531" cy="1080000"/>
          </a:xfrm>
          <a:prstGeom prst="rect">
            <a:avLst/>
          </a:prstGeom>
        </p:spPr>
      </p:pic>
      <p:pic>
        <p:nvPicPr>
          <p:cNvPr id="22" name="Рисунок 21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230" y="219713"/>
            <a:ext cx="864827" cy="471331"/>
          </a:xfrm>
          <a:prstGeom prst="rect">
            <a:avLst/>
          </a:prstGeom>
        </p:spPr>
      </p:pic>
      <p:pic>
        <p:nvPicPr>
          <p:cNvPr id="24" name="Picture 2" descr="Компьютерные иконки House Desktop, Дом Обновление Logo, угол, текст,  логотип png | PNGWing">
            <a:hlinkClick r:id="rId1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8287" y1="15141" x2="18287" y2="15141"/>
                        <a14:foregroundMark x1="17792" y1="33979" x2="17792" y2="33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725" b="-361"/>
          <a:stretch/>
        </p:blipFill>
        <p:spPr bwMode="auto">
          <a:xfrm>
            <a:off x="309155" y="308134"/>
            <a:ext cx="506092" cy="47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4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1.94444E-6 4.44444E-6 C 0.00087 -0.00394 0.0026 -0.00764 0.00278 -0.01158 C 0.00399 -0.03843 0.00243 -0.03542 1.94444E-6 -0.05463 C -0.00122 -0.06412 -0.00052 -0.05995 -0.00191 -0.06736 C -0.00243 -0.07176 -0.00313 -0.08056 -0.00382 -0.08519 C -0.00417 -0.08658 -0.00451 -0.08773 -0.00486 -0.08912 C -0.00521 -0.09445 -0.00556 -0.10116 -0.00677 -0.10671 C -0.00729 -0.10949 -0.00816 -0.11181 -0.00868 -0.11435 C -0.0099 -0.12083 -0.0092 -0.11783 -0.01059 -0.12338 C -0.01389 -0.15509 -0.01319 -0.14144 -0.01146 -0.19051 C -0.01146 -0.1919 -0.01076 -0.19306 -0.01059 -0.19445 C -0.01007 -0.19653 -0.0099 -0.19861 -0.00955 -0.2007 C -0.0092 -0.20509 -0.0092 -0.20926 -0.00868 -0.21343 C -0.00833 -0.2162 -0.00712 -0.21852 -0.00677 -0.22107 C -0.00625 -0.22361 -0.00608 -0.22616 -0.00573 -0.2287 C -0.00521 -0.23403 -0.00469 -0.24097 -0.00382 -0.24653 C -0.00365 -0.24792 -0.0033 -0.24908 -0.00295 -0.25023 C -0.00226 -0.25625 -0.00243 -0.2625 -0.00104 -0.26806 L 0.00087 -0.2757 C 0.00121 -0.27708 0.00174 -0.27824 0.00191 -0.27963 C 0.00208 -0.28218 0.00226 -0.28472 0.00278 -0.28704 C 0.0033 -0.28935 0.00417 -0.29144 0.00469 -0.29352 C 0.00885 -0.30995 0.00156 -0.28495 0.00764 -0.30486 C 0.00781 -0.30741 0.00781 -0.31019 0.00851 -0.3125 C 0.00885 -0.31366 0.01007 -0.31412 0.01042 -0.31505 C 0.01094 -0.31667 0.01094 -0.31852 0.01128 -0.32014 C 0.0125 -0.32361 0.01389 -0.32685 0.0151 -0.33033 C 0.01615 -0.33287 0.01736 -0.33519 0.01806 -0.33796 C 0.01858 -0.34051 0.01875 -0.34329 0.01996 -0.3456 L 0.02378 -0.35324 C 0.02674 -0.36551 0.02187 -0.3463 0.02656 -0.36204 C 0.02726 -0.36458 0.02778 -0.36713 0.02847 -0.36968 C 0.02882 -0.37107 0.02917 -0.37222 0.02951 -0.37361 C 0.03073 -0.38079 0.03021 -0.37685 0.03142 -0.38495 C 0.0309 -0.39352 0.03125 -0.40394 0.02951 -0.41296 C 0.02656 -0.42732 0.02899 -0.41528 0.02569 -0.42431 C 0.02552 -0.42477 0.02569 -0.42523 0.02569 -0.42546 L 0.02465 -0.42546 " pathEditMode="relative" ptsTypes="AAAAAAAAAAAAAAAAAAAAAAAAAAAAAAAAAAAAAAA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L -2.77778E-6 0.00023 C -0.00191 -0.00393 -0.00364 -0.00741 -0.00538 -0.01134 C -0.00573 -0.0125 -0.00555 -0.01389 -0.00625 -0.01481 C -0.00694 -0.01597 -0.00816 -0.01643 -0.00885 -0.01736 C -0.00989 -0.01898 -0.01041 -0.02083 -0.01146 -0.02222 C -0.01701 -0.03032 -0.01493 -0.02106 -0.02187 -0.03588 C -0.02413 -0.04074 -0.02691 -0.0463 -0.02968 -0.05046 C -0.03073 -0.05208 -0.03212 -0.0537 -0.03316 -0.05532 C -0.03611 -0.06018 -0.03368 -0.05856 -0.0375 -0.06412 C -0.03854 -0.06528 -0.03975 -0.06643 -0.04097 -0.06759 C -0.04149 -0.06944 -0.04184 -0.07106 -0.04271 -0.07245 C -0.04323 -0.07361 -0.04479 -0.07384 -0.04531 -0.075 C -0.04618 -0.07685 -0.04635 -0.07917 -0.04705 -0.08125 C -0.05069 -0.09051 -0.04843 -0.08194 -0.05225 -0.08981 C -0.05625 -0.09768 -0.05156 -0.09213 -0.05659 -0.09699 C -0.05729 -0.09907 -0.05885 -0.10393 -0.06007 -0.10555 C -0.06093 -0.10717 -0.0625 -0.1081 -0.06354 -0.10949 C -0.06545 -0.11389 -0.06736 -0.11875 -0.06962 -0.12268 C -0.07048 -0.12454 -0.07135 -0.12616 -0.07222 -0.12778 C -0.07708 -0.13611 -0.06962 -0.12153 -0.07656 -0.13518 C -0.07708 -0.13611 -0.0776 -0.1375 -0.0783 -0.13889 C -0.07899 -0.14051 -0.08003 -0.14213 -0.0809 -0.14375 C -0.08142 -0.14491 -0.08194 -0.1463 -0.08264 -0.14745 C -0.08316 -0.14838 -0.08385 -0.14884 -0.08437 -0.14977 C -0.08524 -0.15139 -0.08611 -0.15324 -0.08698 -0.15486 C -0.08854 -0.16134 -0.0868 -0.15579 -0.09045 -0.16204 C -0.09462 -0.16898 -0.08958 -0.16227 -0.09392 -0.1706 C -0.09462 -0.17222 -0.09566 -0.17315 -0.09652 -0.1743 C -0.10017 -0.18055 -0.09618 -0.17592 -0.10087 -0.18055 C -0.10121 -0.1838 -0.10087 -0.18727 -0.10173 -0.19028 C -0.10208 -0.19167 -0.10382 -0.19167 -0.10434 -0.19282 C -0.10486 -0.19375 -0.10573 -0.20069 -0.10607 -0.20116 C -0.10677 -0.20324 -0.10781 -0.20463 -0.10868 -0.20625 C -0.11284 -0.21551 -0.10746 -0.20671 -0.11302 -0.21736 C -0.11354 -0.21829 -0.11423 -0.21898 -0.11475 -0.21967 C -0.11684 -0.2287 -0.11562 -0.22477 -0.11823 -0.23217 C -0.11996 -0.24167 -0.11788 -0.23217 -0.1217 -0.24167 C -0.12205 -0.24305 -0.12205 -0.24444 -0.12257 -0.2456 C -0.12552 -0.25278 -0.12413 -0.24815 -0.12691 -0.25278 C -0.12743 -0.25393 -0.12795 -0.25532 -0.12864 -0.25648 C -0.12951 -0.25833 -0.13038 -0.25972 -0.13125 -0.26134 C -0.13264 -0.26782 -0.13107 -0.26273 -0.13472 -0.26875 C -0.1408 -0.27893 -0.13142 -0.26528 -0.13906 -0.27616 C -0.1408 -0.2838 -0.13941 -0.2787 -0.14514 -0.28958 L -0.14514 -0.28935 C -0.14566 -0.2912 -0.146 -0.29305 -0.14687 -0.29444 C -0.14843 -0.29722 -0.15069 -0.29884 -0.15208 -0.30185 L -0.15555 -0.30926 C -0.15607 -0.31042 -0.15659 -0.3118 -0.15729 -0.31296 C -0.15816 -0.31412 -0.1592 -0.31528 -0.15989 -0.31667 C -0.16111 -0.31898 -0.16215 -0.32153 -0.16337 -0.32384 C -0.16389 -0.32523 -0.16441 -0.32662 -0.1651 -0.32778 C -0.16597 -0.32893 -0.16684 -0.32986 -0.16771 -0.33125 C -0.16823 -0.33241 -0.16875 -0.3338 -0.16944 -0.33518 C -0.17014 -0.33657 -0.17118 -0.33842 -0.17205 -0.33981 C -0.17291 -0.3412 -0.17378 -0.34236 -0.17465 -0.34352 C -0.17534 -0.34467 -0.17569 -0.34606 -0.17639 -0.34722 C -0.17725 -0.34884 -0.17812 -0.35046 -0.17899 -0.35208 C -0.17951 -0.35347 -0.18003 -0.35486 -0.18073 -0.35579 C -0.18246 -0.35833 -0.18455 -0.36042 -0.18593 -0.36319 C -0.19149 -0.375 -0.18264 -0.35648 -0.19027 -0.37176 C -0.19149 -0.3743 -0.19253 -0.37662 -0.19375 -0.37917 C -0.19427 -0.38055 -0.19462 -0.38194 -0.19548 -0.38287 L -0.19809 -0.38518 C -0.19843 -0.38657 -0.19843 -0.38773 -0.19896 -0.38889 C -0.20173 -0.39398 -0.20277 -0.38842 -0.19982 -0.39491 C -0.20017 -0.39792 -0.20034 -0.40069 -0.20069 -0.4037 C -0.20069 -0.40347 -0.20277 -0.41296 -0.2033 -0.41458 L -0.20503 -0.42199 C -0.20538 -0.42338 -0.20573 -0.42454 -0.20573 -0.42592 L -0.20573 -0.43287 L -0.20573 -0.43287 " pathEditMode="relative" rAng="0" ptsTypes="AAAAAAAAAAAAAAAAAAAAAAAAAAAAAAAAAAAAAAAAAAAAAAAAAAAAAAAAAAAAAAAAAAAAAAAAA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5" y="-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3.33333E-6 0.00024 C -0.00382 -0.00254 -0.00782 -0.00509 -0.01146 -0.00763 C -0.0125 -0.00856 -0.01337 -0.00949 -0.01441 -0.00995 C -0.01563 -0.01064 -0.01702 -0.01064 -0.01823 -0.01134 C -0.02795 -0.01574 -0.01789 -0.0118 -0.02778 -0.01759 C -0.02952 -0.01851 -0.0316 -0.01898 -0.03351 -0.0199 C -0.04584 -0.02685 -0.03195 -0.02222 -0.05243 -0.03125 C -0.0566 -0.0331 -0.06441 -0.03611 -0.06858 -0.03865 C -0.07118 -0.04004 -0.07361 -0.04213 -0.07604 -0.04375 C -0.07865 -0.04513 -0.08125 -0.04583 -0.08368 -0.04722 C -0.08629 -0.04884 -0.08872 -0.05069 -0.09132 -0.05231 C -0.09948 -0.05671 -0.09809 -0.05463 -0.10573 -0.05972 C -0.10851 -0.06157 -0.11129 -0.06388 -0.11424 -0.06574 C -0.11927 -0.06898 -0.12466 -0.07083 -0.12934 -0.07453 C -0.13177 -0.07662 -0.1342 -0.07916 -0.13698 -0.08078 C -0.13959 -0.08217 -0.14271 -0.08287 -0.14549 -0.08449 C -0.14775 -0.08541 -0.14983 -0.08703 -0.15209 -0.08819 C -0.15504 -0.08958 -0.15799 -0.09027 -0.16077 -0.09166 C -0.16598 -0.09513 -0.17066 -0.1 -0.17604 -0.10301 C -0.17813 -0.10416 -0.18021 -0.10555 -0.18247 -0.10671 C -0.18525 -0.1081 -0.18837 -0.10879 -0.19098 -0.11041 C -0.19341 -0.1118 -0.19549 -0.11388 -0.19775 -0.11551 C -0.20052 -0.11736 -0.2033 -0.11875 -0.20625 -0.12037 C -0.21268 -0.12361 -0.22535 -0.12754 -0.23004 -0.13148 C -0.24584 -0.14444 -0.23004 -0.13263 -0.24427 -0.14004 C -0.24688 -0.14143 -0.24931 -0.14375 -0.25191 -0.14513 C -0.25625 -0.14768 -0.26077 -0.15 -0.26528 -0.15254 C -0.26736 -0.15393 -0.26997 -0.15439 -0.27188 -0.15625 C -0.27309 -0.1574 -0.27414 -0.15926 -0.2757 -0.15995 C -0.27934 -0.16203 -0.28334 -0.16319 -0.28716 -0.16481 C -0.29219 -0.16759 -0.29202 -0.16713 -0.2967 -0.17129 C -0.29792 -0.17245 -0.29879 -0.17384 -0.30035 -0.17476 C -0.30174 -0.17569 -0.30348 -0.17569 -0.30504 -0.17592 C -0.3066 -0.17731 -0.30834 -0.17824 -0.30973 -0.17986 C -0.31059 -0.18078 -0.31077 -0.1824 -0.31164 -0.18333 C -0.31285 -0.18472 -0.31441 -0.18495 -0.31545 -0.18588 C -0.31667 -0.18703 -0.31736 -0.18865 -0.31841 -0.18981 C -0.31927 -0.19074 -0.32032 -0.1912 -0.32118 -0.19213 C -0.32223 -0.19328 -0.32309 -0.19467 -0.32414 -0.19583 C -0.32587 -0.19768 -0.32795 -0.19907 -0.32986 -0.20069 C -0.33056 -0.20138 -0.33108 -0.20254 -0.33177 -0.20324 C -0.33334 -0.20509 -0.3349 -0.20648 -0.33646 -0.20833 C -0.33872 -0.21088 -0.34306 -0.21713 -0.34306 -0.21689 C -0.34532 -0.22546 -0.34254 -0.21504 -0.34601 -0.22685 C -0.34723 -0.23125 -0.34653 -0.23125 -0.34983 -0.23564 C -0.3507 -0.23634 -0.35174 -0.23703 -0.35261 -0.23796 L -0.35816 -0.25046 L -0.36111 -0.25648 C -0.36146 -0.25856 -0.36111 -0.26111 -0.36198 -0.26273 C -0.36372 -0.2662 -0.36875 -0.27152 -0.36875 -0.27129 C -0.36893 -0.27291 -0.36893 -0.27476 -0.36962 -0.27638 C -0.37552 -0.28865 -0.3717 -0.27546 -0.37535 -0.28495 C -0.37587 -0.28611 -0.37587 -0.28773 -0.37639 -0.28888 C -0.37709 -0.29074 -0.37848 -0.29259 -0.37917 -0.2949 C -0.38004 -0.29745 -0.37986 -0.30023 -0.38108 -0.30231 C -0.39045 -0.31851 -0.37882 -0.29838 -0.38577 -0.31088 C -0.38681 -0.31273 -0.38785 -0.31412 -0.38872 -0.31597 C -0.39011 -0.31921 -0.39132 -0.32268 -0.39254 -0.32592 C -0.39445 -0.33101 -0.39462 -0.33125 -0.39636 -0.33703 C -0.39705 -0.33958 -0.39723 -0.34236 -0.39827 -0.34467 C -0.39966 -0.34745 -0.40191 -0.35208 -0.40295 -0.35555 C -0.40643 -0.36666 -0.40313 -0.35972 -0.40677 -0.36666 C -0.40903 -0.39051 -0.4066 -0.36574 -0.40868 -0.38287 C -0.40903 -0.38564 -0.4092 -0.38865 -0.40973 -0.39143 C -0.4099 -0.39305 -0.41042 -0.3949 -0.41059 -0.39652 C -0.41094 -0.39907 -0.41111 -0.40138 -0.41164 -0.40393 C -0.41198 -0.40648 -0.41233 -0.40902 -0.41354 -0.41134 C -0.41511 -0.41481 -0.41702 -0.41805 -0.41702 -0.42245 L -0.41702 -0.43588 L -0.41702 -0.43588 " pathEditMode="relative" rAng="0" ptsTypes="AAAAAAAAAAAAAAAAAAAAAAAAAAAAAAAAAAAAAAAAAAAAAAAAAAAAAAAAAAAAAAAAAAAAAAA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51" y="-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-3.05556E-6 0.00023 C 0.00122 -0.00393 0.00226 -0.00764 0.00365 -0.01111 C 0.00521 -0.01481 0.00938 -0.02129 0.01146 -0.02453 C 0.01268 -0.02615 0.01441 -0.02754 0.01545 -0.02939 C 0.01789 -0.03287 0.01927 -0.0375 0.0224 -0.04027 C 0.02361 -0.04143 0.025 -0.04236 0.02622 -0.04398 C 0.029 -0.04768 0.03073 -0.05277 0.03386 -0.05602 C 0.03577 -0.05764 0.0375 -0.05926 0.03889 -0.06088 C 0.05191 -0.07708 0.03282 -0.05648 0.04757 -0.07314 C 0.04931 -0.07477 0.05104 -0.07615 0.05261 -0.07801 C 0.05417 -0.07963 0.05573 -0.08194 0.05747 -0.08402 C 0.05903 -0.08564 0.06077 -0.08703 0.0625 -0.08889 C 0.06354 -0.09004 0.06407 -0.09236 0.06528 -0.09375 C 0.07188 -0.10069 0.0717 -0.09375 0.079 -0.10578 C 0.08299 -0.1125 0.08039 -0.10972 0.08681 -0.11319 C 0.09045 -0.11759 0.09375 -0.12245 0.09844 -0.12523 C 0.09983 -0.12592 0.10122 -0.12662 0.10226 -0.12777 C 0.11025 -0.13402 0.10469 -0.13032 0.11025 -0.13611 C 0.11302 -0.13889 0.11545 -0.14305 0.1191 -0.14444 L 0.12396 -0.14699 C 0.1283 -0.15254 0.13195 -0.1574 0.13768 -0.16157 C 0.13924 -0.16296 0.1408 -0.16389 0.14236 -0.16527 C 0.14375 -0.16643 0.14514 -0.16782 0.14636 -0.16875 C 0.1474 -0.16967 0.14844 -0.17037 0.14931 -0.17129 C 0.15052 -0.17291 0.15174 -0.17477 0.1533 -0.17615 C 0.15469 -0.17777 0.15643 -0.17847 0.15816 -0.17963 C 0.16111 -0.18264 0.16389 -0.18541 0.16684 -0.18842 C 0.16858 -0.18981 0.16979 -0.19213 0.17188 -0.19328 C 0.17448 -0.1949 0.17795 -0.19699 0.18056 -0.19907 C 0.1816 -0.20023 0.18247 -0.20185 0.18351 -0.20301 C 0.18646 -0.20578 0.18924 -0.20879 0.19236 -0.21134 C 0.19323 -0.21227 0.19427 -0.21319 0.19514 -0.21365 C 0.1967 -0.21504 0.19844 -0.2162 0.20018 -0.21759 C 0.20139 -0.21852 0.20261 -0.2199 0.204 -0.22106 C 0.20486 -0.22199 0.20608 -0.22268 0.20695 -0.22338 C 0.21441 -0.23078 0.21007 -0.22824 0.2158 -0.23078 C 0.22309 -0.24004 0.21459 -0.23032 0.22153 -0.23564 C 0.2224 -0.23634 0.22275 -0.2375 0.22344 -0.23819 C 0.22466 -0.23889 0.22622 -0.23958 0.22743 -0.24051 C 0.22969 -0.24213 0.23212 -0.24467 0.23438 -0.24652 C 0.23525 -0.24745 0.23611 -0.24838 0.23716 -0.24884 C 0.23872 -0.24953 0.24063 -0.24977 0.24219 -0.25023 C 0.24983 -0.25486 0.24236 -0.25 0.25 -0.25625 C 0.25139 -0.25764 0.25313 -0.25856 0.25486 -0.25995 C 0.25625 -0.26111 0.25729 -0.26273 0.25868 -0.26342 C 0.26129 -0.26504 0.26389 -0.26597 0.2665 -0.26736 C 0.26789 -0.26828 0.2691 -0.26967 0.27049 -0.27083 C 0.27136 -0.27152 0.2724 -0.27129 0.27327 -0.27199 C 0.27466 -0.27291 0.27535 -0.27453 0.27639 -0.27569 C 0.27848 -0.27801 0.28386 -0.28264 0.28594 -0.28402 C 0.2875 -0.28541 0.28959 -0.28611 0.29098 -0.28773 C 0.29167 -0.28842 0.29219 -0.28958 0.29289 -0.29027 C 0.29879 -0.29514 0.29931 -0.29097 0.3066 -0.3 C 0.31684 -0.3125 0.30295 -0.29583 0.3125 -0.30602 C 0.31372 -0.30764 0.31476 -0.30972 0.31632 -0.31088 C 0.31754 -0.3118 0.31893 -0.3118 0.32014 -0.31227 C 0.32518 -0.31805 0.31823 -0.30972 0.32795 -0.31921 C 0.33351 -0.32453 0.3283 -0.32199 0.33386 -0.32407 C 0.3349 -0.325 0.33594 -0.32592 0.33698 -0.32662 C 0.33854 -0.32777 0.34028 -0.3287 0.34167 -0.33032 C 0.34289 -0.33125 0.34375 -0.33264 0.34479 -0.33379 C 0.34566 -0.33472 0.3467 -0.33541 0.34757 -0.33634 C 0.34861 -0.3375 0.34931 -0.33889 0.35052 -0.34004 C 0.35139 -0.34074 0.35243 -0.34074 0.35348 -0.3412 C 0.35868 -0.3456 0.35556 -0.34236 0.36216 -0.35092 L 0.36615 -0.35578 C 0.36684 -0.35671 0.36754 -0.35717 0.36806 -0.3581 C 0.36875 -0.35926 0.3691 -0.36088 0.36997 -0.3618 C 0.37153 -0.36319 0.37327 -0.36412 0.375 -0.36551 C 0.37552 -0.36666 0.37622 -0.36782 0.37709 -0.36898 C 0.37778 -0.3706 0.37813 -0.37245 0.379 -0.37384 C 0.37969 -0.37546 0.38091 -0.37639 0.38177 -0.37754 C 0.38316 -0.37986 0.3842 -0.38264 0.38577 -0.38495 C 0.38664 -0.38611 0.38785 -0.38703 0.38854 -0.38842 C 0.38993 -0.39097 0.39254 -0.39583 0.39254 -0.3956 C 0.39532 -0.40625 0.3915 -0.39352 0.39549 -0.40185 C 0.39601 -0.40277 0.39601 -0.40439 0.39636 -0.40555 C 0.39688 -0.40694 0.39792 -0.40787 0.39844 -0.40902 C 0.40052 -0.41921 0.39809 -0.40926 0.40139 -0.41759 C 0.40174 -0.41875 0.40174 -0.42014 0.40226 -0.42129 C 0.40348 -0.42384 0.40504 -0.42615 0.40625 -0.42847 C 0.40695 -0.42986 0.40782 -0.43078 0.40816 -0.43217 L 0.41007 -0.43958 L 0.41129 -0.44305 L 0.41007 -0.44652 L 0.41007 -0.44652 " pathEditMode="relative" rAng="0" ptsTypes="AAAAAAAAAAAAAAAAAAAAAAAAAAAAAAAAAAAAAAA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4.16667E-6 0.00023 L -0.0151 -0.00672 C -0.01718 -0.00787 -0.01927 -0.00903 -0.0217 -0.00996 C -0.02517 -0.01135 -0.02916 -0.0125 -0.03246 -0.01436 C -0.03437 -0.01528 -0.03628 -0.01644 -0.03802 -0.0176 C -0.04166 -0.01945 -0.04461 -0.02037 -0.04826 -0.022 C -0.05382 -0.02825 -0.04774 -0.02223 -0.05572 -0.02732 C -0.06284 -0.03172 -0.05625 -0.02894 -0.06215 -0.0338 C -0.06336 -0.03473 -0.06475 -0.03519 -0.06597 -0.03588 C -0.06649 -0.03681 -0.06684 -0.0382 -0.0677 -0.03912 C -0.06857 -0.04005 -0.07013 -0.04028 -0.07135 -0.04121 C -0.07291 -0.04213 -0.07673 -0.04537 -0.07777 -0.04676 C -0.07847 -0.04746 -0.07899 -0.04815 -0.07968 -0.04885 C -0.08125 -0.05024 -0.08298 -0.05162 -0.08437 -0.05301 C -0.08958 -0.05834 -0.08593 -0.05649 -0.09079 -0.05834 C -0.10034 -0.06968 -0.08732 -0.05463 -0.09635 -0.06366 C -0.10191 -0.06945 -0.09774 -0.06713 -0.10277 -0.06922 C -0.11076 -0.07871 -0.10052 -0.06713 -0.10833 -0.07477 C -0.11302 -0.07917 -0.10902 -0.07709 -0.11371 -0.07894 C -0.11475 -0.0801 -0.11562 -0.08125 -0.11666 -0.08218 C -0.11788 -0.08357 -0.11927 -0.08403 -0.12048 -0.08542 C -0.1217 -0.08727 -0.12239 -0.09005 -0.12395 -0.0919 L -0.12951 -0.09815 C -0.13055 -0.09931 -0.13125 -0.1007 -0.13229 -0.10162 C -0.1342 -0.10301 -0.13628 -0.10394 -0.13784 -0.10579 C -0.13975 -0.10787 -0.14184 -0.10996 -0.14357 -0.11227 C -0.14531 -0.11528 -0.14652 -0.11875 -0.14913 -0.12084 C -0.15434 -0.1257 -0.15156 -0.12338 -0.15816 -0.12871 C -0.15902 -0.12917 -0.16007 -0.12963 -0.16093 -0.13079 C -0.1618 -0.13172 -0.16284 -0.13287 -0.16371 -0.1338 C -0.16579 -0.13658 -0.16701 -0.14005 -0.16927 -0.14237 L -0.17222 -0.14561 C -0.17291 -0.14838 -0.17309 -0.15024 -0.17482 -0.15209 C -0.17569 -0.15301 -0.17656 -0.15371 -0.1776 -0.1544 C -0.17882 -0.15556 -0.18003 -0.15649 -0.18142 -0.15764 C -0.18177 -0.15857 -0.18229 -0.15996 -0.18298 -0.16065 C -0.18385 -0.16204 -0.18507 -0.16274 -0.18593 -0.16412 C -0.1868 -0.16528 -0.18697 -0.16713 -0.18784 -0.16852 C -0.18854 -0.16945 -0.18958 -0.17037 -0.19045 -0.17153 C -0.19132 -0.17269 -0.19166 -0.17385 -0.19236 -0.17477 C -0.19305 -0.1757 -0.19375 -0.17639 -0.19427 -0.17709 C -0.19427 -0.17686 -0.19878 -0.18519 -0.19965 -0.18681 C -0.20034 -0.18774 -0.20086 -0.18912 -0.20156 -0.19005 C -0.20607 -0.19514 -0.20052 -0.18843 -0.2052 -0.19537 C -0.21059 -0.20301 -0.20329 -0.19098 -0.20902 -0.20047 C -0.21024 -0.20487 -0.21059 -0.20672 -0.21354 -0.21042 C -0.21458 -0.21135 -0.21562 -0.2125 -0.21649 -0.21366 C -0.21718 -0.21459 -0.2177 -0.21598 -0.2184 -0.2169 C -0.22343 -0.22454 -0.21632 -0.2125 -0.22187 -0.22223 C -0.2243 -0.23056 -0.22066 -0.22061 -0.22569 -0.22755 C -0.22621 -0.22848 -0.22621 -0.22987 -0.22656 -0.23102 C -0.22708 -0.23195 -0.2276 -0.23311 -0.22829 -0.23426 C -0.22986 -0.23612 -0.23316 -0.23959 -0.23316 -0.23936 C -0.23472 -0.24514 -0.23298 -0.24051 -0.23576 -0.24491 C -0.23645 -0.24584 -0.2368 -0.24746 -0.23767 -0.24815 C -0.23906 -0.24931 -0.24079 -0.24931 -0.24201 -0.24931 L -0.24201 -0.24908 " pathEditMode="relative" rAng="0" ptsTypes="AAAAAAAAAAAAAAAAAAAAAAAAAAAAAAAAAAAAAAAAAAAAAAAAAAAAAAAAAA">
                                      <p:cBhvr>
                                        <p:cTn id="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1" y="-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-3.61111E-6 0.00024 C 0.00278 -0.00231 0.00591 -0.0037 0.00868 -0.00601 C 0.01216 -0.00879 0.01459 -0.01365 0.01858 -0.01527 C 0.03004 -0.01967 0.01198 -0.01226 0.04115 -0.03148 C 0.05747 -0.04189 0.04289 -0.03171 0.05903 -0.04514 C 0.06511 -0.05046 0.07188 -0.05439 0.07761 -0.06018 C 0.08021 -0.06296 0.08264 -0.06597 0.08559 -0.06828 C 0.09809 -0.07847 0.08889 -0.06759 0.09827 -0.07754 C 0.10052 -0.08009 0.10261 -0.08333 0.10504 -0.08564 C 0.10764 -0.08796 0.11042 -0.08935 0.11302 -0.09143 C 0.11528 -0.09328 0.11771 -0.0949 0.11997 -0.09722 C 0.12275 -0.09953 0.125 -0.10277 0.12796 -0.10532 C 0.14098 -0.11736 0.14601 -0.12037 0.16042 -0.13194 C 0.16268 -0.13379 0.16476 -0.13611 0.16719 -0.1375 C 0.16997 -0.13912 0.17257 -0.14027 0.17518 -0.14213 C 0.17761 -0.14421 0.17952 -0.14699 0.18195 -0.14907 C 0.18768 -0.15393 0.19375 -0.15833 0.19966 -0.16296 C 0.20209 -0.16481 0.20434 -0.16666 0.20643 -0.16875 C 0.20921 -0.17106 0.21216 -0.17291 0.21441 -0.17569 C 0.21632 -0.17801 0.21806 -0.18078 0.22032 -0.18264 C 0.22309 -0.18472 0.22639 -0.18518 0.22934 -0.18726 C 0.23212 -0.18958 0.23438 -0.19282 0.23698 -0.19537 C 0.23959 -0.19745 0.24254 -0.19907 0.24497 -0.20115 C 0.26077 -0.21504 0.24462 -0.20532 0.26858 -0.22291 C 0.2691 -0.22338 0.28386 -0.23356 0.28334 -0.23588 C 0.28282 -0.23865 0.2783 -0.23356 0.27535 -0.23356 C 0.27396 -0.23356 0.2783 -0.23472 0.27934 -0.23588 C 0.28733 -0.24189 0.28177 -0.23842 0.28733 -0.24375 C 0.29011 -0.24652 0.29323 -0.2493 0.29618 -0.25185 C 0.29792 -0.25347 0.29966 -0.25463 0.30105 -0.25648 C 0.30174 -0.25717 0.30243 -0.25833 0.30313 -0.25879 C 0.30469 -0.25972 0.30625 -0.26041 0.30799 -0.26111 C 0.3125 -0.26921 0.3066 -0.25926 0.31389 -0.26805 C 0.32118 -0.27662 0.31285 -0.26944 0.3198 -0.275 C 0.32014 -0.27639 0.32014 -0.27824 0.32084 -0.27963 C 0.32205 -0.28194 0.3257 -0.28541 0.3257 -0.28518 C 0.32605 -0.28657 0.32605 -0.28796 0.32674 -0.28889 C 0.3283 -0.29074 0.33073 -0.29166 0.33264 -0.29351 C 0.3375 -0.29768 0.33525 -0.29583 0.33959 -0.29907 C 0.34289 -0.30509 0.33976 -0.30092 0.34549 -0.30509 C 0.34688 -0.30601 0.34809 -0.30717 0.34931 -0.30833 C 0.35018 -0.30926 0.3507 -0.31018 0.35139 -0.31064 C 0.35278 -0.31203 0.35452 -0.31296 0.35625 -0.31435 C 0.35695 -0.31527 0.35747 -0.31666 0.35816 -0.31759 C 0.36077 -0.32083 0.36407 -0.32338 0.36615 -0.32685 C 0.36684 -0.32824 0.36719 -0.32939 0.36806 -0.33032 C 0.37518 -0.33865 0.37049 -0.33194 0.37587 -0.33726 C 0.37709 -0.33819 0.37796 -0.33981 0.37882 -0.34074 C 0.38004 -0.34213 0.38143 -0.34282 0.38282 -0.34421 C 0.38351 -0.3449 0.38403 -0.34583 0.38473 -0.34652 C 0.38559 -0.34722 0.38664 -0.34791 0.38785 -0.34884 C 0.39775 -0.3574 0.39236 -0.35393 0.39966 -0.3581 C 0.40382 -0.36551 0.39879 -0.3581 0.40556 -0.36389 C 0.40695 -0.36527 0.40799 -0.36713 0.40938 -0.36851 C 0.41025 -0.36944 0.41129 -0.37014 0.41233 -0.3706 C 0.41372 -0.3743 0.41424 -0.37731 0.41632 -0.37986 C 0.41806 -0.3824 0.42066 -0.38426 0.42223 -0.3868 C 0.42275 -0.38819 0.42327 -0.38935 0.42431 -0.39051 C 0.425 -0.3912 0.42622 -0.39189 0.42709 -0.39282 C 0.42778 -0.39351 0.42848 -0.39421 0.429 -0.39514 C 0.42952 -0.39606 0.42969 -0.39745 0.43021 -0.39838 C 0.43195 -0.40231 0.43351 -0.40301 0.43507 -0.40671 C 0.43559 -0.40764 0.43559 -0.40902 0.43611 -0.40995 C 0.43681 -0.4118 0.43802 -0.41319 0.43889 -0.41458 C 0.43959 -0.41574 0.44028 -0.41689 0.44098 -0.41805 C 0.44202 -0.42176 0.44167 -0.42176 0.44375 -0.425 C 0.44445 -0.42592 0.44532 -0.42639 0.44584 -0.42731 C 0.45296 -0.43842 0.44671 -0.43055 0.45278 -0.43773 C 0.45313 -0.43889 0.45313 -0.44004 0.45365 -0.4412 C 0.45417 -0.44213 0.45539 -0.44236 0.45556 -0.44351 C 0.45625 -0.44629 0.45556 -0.44907 0.45556 -0.45139 L 0.45556 -0.45139 " pathEditMode="relative" rAng="0" ptsTypes="AAAAAAAAAAAAAAAAAAAAAAAAAAAAAAAAAAAAAAAAAAAAAAAAAAAAAAAAAAAAAAAAAAAAAAAAA">
                                      <p:cBhvr>
                                        <p:cTn id="8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5" y="-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7 L -5.55556E-7 -3.7037E-7 C 0.00156 -0.0044 0.0026 -0.00903 0.00469 -0.01273 C 0.01962 -0.0419 0.00278 -0.00301 0.01423 -0.02685 C 0.01528 -0.02917 0.0158 -0.03217 0.01701 -0.03449 C 0.0184 -0.0368 0.02031 -0.03842 0.02187 -0.04074 C 0.02517 -0.0456 0.02864 -0.05046 0.03142 -0.05602 C 0.04427 -0.08333 0.02778 -0.04954 0.04184 -0.075 C 0.04357 -0.07824 0.04479 -0.08194 0.04653 -0.08518 C 0.04809 -0.08796 0.04982 -0.09028 0.05139 -0.09282 C 0.0533 -0.09606 0.05503 -0.09977 0.05712 -0.10301 C 0.06024 -0.1081 0.06371 -0.11273 0.06666 -0.11829 C 0.06944 -0.12384 0.0717 -0.13009 0.07517 -0.13472 C 0.07673 -0.1368 0.07847 -0.13889 0.07986 -0.1412 C 0.08142 -0.14352 0.08246 -0.1463 0.08368 -0.14861 C 0.08489 -0.15092 0.08646 -0.15278 0.0875 -0.15509 C 0.08871 -0.15717 0.08923 -0.15949 0.09045 -0.16134 C 0.09132 -0.16296 0.09236 -0.16389 0.09323 -0.16528 C 0.09462 -0.16736 0.096 -0.16944 0.09705 -0.17153 C 0.09809 -0.17361 0.09878 -0.17592 0.1 -0.17801 C 0.10243 -0.18241 0.10503 -0.18634 0.10764 -0.19051 C 0.10885 -0.19282 0.11041 -0.19467 0.11146 -0.19699 C 0.11232 -0.19907 0.11302 -0.20139 0.11423 -0.20324 C 0.11528 -0.20486 0.11684 -0.20579 0.11805 -0.20717 C 0.11875 -0.20926 0.11909 -0.21157 0.11996 -0.21342 C 0.12396 -0.22338 0.12135 -0.21435 0.12569 -0.22245 C 0.12656 -0.22384 0.12673 -0.22592 0.1276 -0.22755 C 0.12812 -0.22847 0.12899 -0.22917 0.12951 -0.23009 C 0.13021 -0.23125 0.13073 -0.23241 0.13142 -0.2338 C 0.13229 -0.23588 0.13298 -0.23819 0.1342 -0.24005 C 0.13507 -0.2412 0.13611 -0.2419 0.13715 -0.24259 C 0.13923 -0.25092 0.13646 -0.2419 0.14097 -0.25023 C 0.14166 -0.25185 0.14201 -0.25393 0.14288 -0.25532 C 0.14392 -0.25741 0.14548 -0.25856 0.1467 -0.26042 C 0.14861 -0.26366 0.15017 -0.26759 0.15243 -0.2706 C 0.15694 -0.27685 0.15521 -0.27361 0.15816 -0.27963 C 0.15989 -0.2868 0.15764 -0.28079 0.16371 -0.28588 C 0.16493 -0.2868 0.16562 -0.28842 0.16666 -0.28958 C 0.1684 -0.29699 0.16632 -0.29051 0.16944 -0.29606 C 0.17083 -0.29838 0.17205 -0.30116 0.17326 -0.3037 C 0.17396 -0.30486 0.1743 -0.30671 0.17517 -0.30741 L 0.17812 -0.30995 C 0.17916 -0.31296 0.18021 -0.31643 0.18194 -0.31898 C 0.18298 -0.3206 0.18455 -0.32222 0.18576 -0.32407 C 0.18715 -0.32639 0.18819 -0.32917 0.18958 -0.33171 C 0.1901 -0.33287 0.19062 -0.33426 0.19149 -0.33542 L 0.19618 -0.34167 C 0.19653 -0.34305 0.1967 -0.34444 0.19722 -0.3456 C 0.19896 -0.35023 0.19982 -0.3493 0.20191 -0.3544 C 0.20278 -0.35648 0.20312 -0.3588 0.20382 -0.36088 C 0.20434 -0.3625 0.20521 -0.36412 0.20573 -0.36597 C 0.20607 -0.36713 0.20625 -0.36852 0.20659 -0.36967 C 0.20816 -0.37315 0.20989 -0.37639 0.21146 -0.37986 C 0.21198 -0.38125 0.21284 -0.38241 0.21337 -0.38356 C 0.21389 -0.38542 0.21458 -0.38704 0.21528 -0.38866 C 0.21649 -0.39143 0.21771 -0.39375 0.21909 -0.3963 C 0.21962 -0.39768 0.22048 -0.39884 0.221 -0.40023 C 0.22153 -0.40185 0.22205 -0.4037 0.22291 -0.40532 C 0.22396 -0.40787 0.22534 -0.41042 0.22673 -0.41296 L 0.22864 -0.41667 C 0.23055 -0.42731 0.22812 -0.4169 0.23142 -0.42569 C 0.23194 -0.42685 0.23194 -0.42824 0.23246 -0.4294 C 0.23298 -0.43079 0.23385 -0.43171 0.23437 -0.4331 C 0.23507 -0.43565 0.23559 -0.43819 0.23628 -0.44074 L 0.23715 -0.44467 L 0.23819 -0.475 L 0.23819 -0.475 " pathEditMode="relative" ptsTypes="AAAAAAAAAAAAAAAAAAAAAAAAAAAAAAAAAAAAAAAAAAAAAAAAAAAAAAAAAAAAAAAAAAA">
                                      <p:cBhvr>
                                        <p:cTn id="9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4.07407E-6 L 8.88889E-6 4.07407E-6 C -0.00225 -0.00232 -0.00434 -0.00463 -0.00677 -0.00648 C -0.00798 -0.00741 -0.00937 -0.00694 -0.01059 -0.00764 C -0.01163 -0.00833 -0.01249 -0.00949 -0.01336 -0.01019 C -0.01458 -0.01111 -0.01597 -0.01204 -0.01718 -0.01273 C -0.02847 -0.01921 -0.00781 -0.00602 -0.02482 -0.01667 C -0.02743 -0.01829 -0.02986 -0.01991 -0.03246 -0.02176 C -0.03368 -0.02245 -0.03489 -0.02384 -0.03628 -0.02431 C -0.03784 -0.02477 -0.0394 -0.025 -0.04097 -0.02546 C -0.046 -0.02755 -0.04531 -0.02801 -0.04965 -0.03056 C -0.05277 -0.03241 -0.05642 -0.03287 -0.0592 -0.03565 C -0.06041 -0.03704 -0.06145 -0.03866 -0.06302 -0.03958 C -0.0644 -0.04028 -0.06614 -0.04005 -0.0677 -0.04074 C -0.06927 -0.04144 -0.07083 -0.04259 -0.07239 -0.04329 C -0.0743 -0.04421 -0.07638 -0.04491 -0.07812 -0.04583 C -0.07951 -0.04653 -0.08072 -0.04769 -0.08194 -0.04838 C -0.0835 -0.04931 -0.08524 -0.05 -0.0868 -0.05093 C -0.08802 -0.05162 -0.08923 -0.05278 -0.09062 -0.05347 C -0.09236 -0.0544 -0.09444 -0.05486 -0.09635 -0.05602 C -0.09826 -0.05718 -0.09999 -0.0588 -0.1019 -0.05972 C -0.10381 -0.06088 -0.1059 -0.06111 -0.10763 -0.06227 C -0.10937 -0.06343 -0.11076 -0.06505 -0.11249 -0.0662 C -0.11423 -0.06736 -0.11631 -0.06782 -0.11822 -0.06875 C -0.12048 -0.06991 -0.12256 -0.0713 -0.12482 -0.07245 C -0.12673 -0.07338 -0.12864 -0.07407 -0.13055 -0.075 C -0.13246 -0.07616 -0.13437 -0.07778 -0.13628 -0.07894 C -0.13871 -0.08032 -0.14131 -0.08125 -0.14392 -0.08264 C -0.15225 -0.0875 -0.15156 -0.08982 -0.16302 -0.09398 C -0.16909 -0.09653 -0.17118 -0.09699 -0.17725 -0.10046 C -0.19687 -0.11157 -0.16649 -0.09514 -0.18958 -0.11065 C -0.19166 -0.11204 -0.19409 -0.11204 -0.19618 -0.11319 C -0.19878 -0.11435 -0.20138 -0.11551 -0.20381 -0.1169 C -0.20624 -0.11829 -0.20833 -0.12037 -0.21059 -0.12199 C -0.2243 -0.13125 -0.20972 -0.12037 -0.22482 -0.12963 C -0.22708 -0.13102 -0.22916 -0.13333 -0.23142 -0.13472 C -0.23368 -0.13588 -0.23593 -0.13634 -0.23819 -0.13727 C -0.24843 -0.14167 -0.24288 -0.13958 -0.25156 -0.14491 C -0.25659 -0.14792 -0.26215 -0.14954 -0.26666 -0.1537 C -0.28124 -0.16667 -0.26302 -0.15069 -0.27916 -0.16389 C -0.28107 -0.16551 -0.28281 -0.16759 -0.28489 -0.16898 C -0.28732 -0.1706 -0.2901 -0.17107 -0.29253 -0.17269 C -0.30468 -0.18171 -0.30069 -0.18032 -0.30868 -0.18796 C -0.31041 -0.18982 -0.31249 -0.1912 -0.3144 -0.19306 C -0.31579 -0.19468 -0.31684 -0.19653 -0.31822 -0.19815 C -0.321 -0.20139 -0.32361 -0.20463 -0.32673 -0.20718 C -0.3302 -0.20995 -0.33229 -0.21111 -0.33524 -0.21458 C -0.34097 -0.2213 -0.33489 -0.2162 -0.34288 -0.22361 C -0.34583 -0.22639 -0.34826 -0.22778 -0.35156 -0.22986 C -0.35243 -0.23171 -0.35312 -0.23357 -0.35434 -0.23495 C -0.35572 -0.23657 -0.35746 -0.23773 -0.3592 -0.23889 C -0.36041 -0.23982 -0.3618 -0.24005 -0.36284 -0.24144 C -0.36527 -0.24398 -0.36684 -0.24815 -0.36961 -0.25023 C -0.37239 -0.25255 -0.37465 -0.25417 -0.37725 -0.25648 C -0.37847 -0.25787 -0.37986 -0.25903 -0.38107 -0.26042 C -0.38298 -0.26273 -0.38489 -0.26551 -0.3868 -0.26806 C -0.38767 -0.26921 -0.38888 -0.27037 -0.38958 -0.27176 C -0.39027 -0.27315 -0.39079 -0.27454 -0.39149 -0.27569 C -0.39374 -0.2794 -0.39444 -0.2794 -0.39722 -0.28194 C -0.40121 -0.29282 -0.39652 -0.28241 -0.4019 -0.28958 C -0.40312 -0.2912 -0.40364 -0.29329 -0.40486 -0.29468 C -0.40711 -0.29745 -0.41024 -0.29931 -0.41249 -0.30232 L -0.41822 -0.30995 C -0.41909 -0.31111 -0.41979 -0.31296 -0.421 -0.31366 C -0.42222 -0.31458 -0.42378 -0.31505 -0.42482 -0.3162 C -0.44045 -0.33287 -0.42204 -0.31505 -0.43437 -0.33148 C -0.43559 -0.3331 -0.43697 -0.33472 -0.43819 -0.33657 C -0.44079 -0.34074 -0.43923 -0.34074 -0.44288 -0.34421 C -0.44982 -0.35069 -0.44739 -0.3412 -0.45624 -0.35694 C -0.45885 -0.36157 -0.45954 -0.36319 -0.46284 -0.36713 C -0.46371 -0.36806 -0.46493 -0.36875 -0.46579 -0.36968 C -0.46736 -0.3713 -0.46892 -0.37315 -0.47048 -0.37477 C -0.47152 -0.37569 -0.47256 -0.37616 -0.47343 -0.37732 C -0.47447 -0.37847 -0.47517 -0.37986 -0.47621 -0.38102 C -0.47743 -0.38241 -0.47881 -0.38333 -0.48003 -0.38472 C -0.48402 -0.38982 -0.48767 -0.39491 -0.49149 -0.4 C -0.49236 -0.40139 -0.49322 -0.40278 -0.49427 -0.40394 C -0.49531 -0.40463 -0.49635 -0.40532 -0.49722 -0.40648 C -0.50243 -0.41343 -0.49739 -0.41042 -0.50295 -0.41273 C -0.50347 -0.41435 -0.50399 -0.41644 -0.50486 -0.41782 C -0.50555 -0.41898 -0.50677 -0.41968 -0.50763 -0.42037 C -0.5092 -0.42176 -0.51093 -0.42269 -0.51249 -0.42407 C -0.51354 -0.42523 -0.51423 -0.42685 -0.51527 -0.42801 C -0.51614 -0.42894 -0.51718 -0.42963 -0.51822 -0.43056 C -0.521 -0.43333 -0.52378 -0.43681 -0.52673 -0.43935 C -0.5276 -0.44028 -0.52864 -0.44097 -0.52951 -0.4419 C -0.53142 -0.44398 -0.53437 -0.44931 -0.53524 -0.45093 C -0.53593 -0.45208 -0.53645 -0.45347 -0.53715 -0.45463 C -0.53784 -0.45556 -0.53854 -0.45625 -0.53906 -0.45718 C -0.5394 -0.45857 -0.53906 -0.46065 -0.5401 -0.46111 C -0.54652 -0.46389 -0.5493 -0.45857 -0.55243 -0.46482 C -0.5526 -0.46528 -0.55243 -0.46574 -0.55243 -0.46597 L -0.55243 -0.46597 " pathEditMode="relative" ptsTypes="AAAAAAAAAAAAAAAAAAAAAAAAAAAAAAAAAAAAAAAAAAAAAAAAAAAAAAAAAAAAAAAAAAAAAAAAAAAAAAAAAAAAAAAAAAAAA">
                                      <p:cBhvr>
                                        <p:cTn id="9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39337" y="68992"/>
            <a:ext cx="8856617" cy="6566263"/>
            <a:chOff x="139337" y="104503"/>
            <a:chExt cx="8856617" cy="656626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39337" y="104503"/>
              <a:ext cx="8856617" cy="6566263"/>
            </a:xfrm>
            <a:prstGeom prst="rect">
              <a:avLst/>
            </a:prstGeom>
            <a:solidFill>
              <a:srgbClr val="00B0F0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6423" y="195483"/>
              <a:ext cx="8682446" cy="63620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942011" y="267252"/>
            <a:ext cx="5555549" cy="400110"/>
          </a:xfrm>
          <a:prstGeom prst="rect">
            <a:avLst/>
          </a:prstGeom>
          <a:solidFill>
            <a:srgbClr val="67BEF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ВЫБЕРИ ТОЛЬКО </a:t>
            </a:r>
            <a:r>
              <a:rPr lang="ru-RU" sz="2000" b="1" dirty="0">
                <a:solidFill>
                  <a:srgbClr val="C00000"/>
                </a:solidFill>
              </a:rPr>
              <a:t>ЗАПРЕЩАЮЩИЕ ЗНАКИ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4469" y="758342"/>
            <a:ext cx="8368937" cy="278523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8134" y="3893848"/>
            <a:ext cx="1229596" cy="108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0286" y="3872032"/>
            <a:ext cx="1279664" cy="11812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7070" y="5243620"/>
            <a:ext cx="1209165" cy="108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645" y="5272988"/>
            <a:ext cx="1127569" cy="11275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240" y="3905293"/>
            <a:ext cx="1080000" cy="108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9929" y="3907940"/>
            <a:ext cx="1080000" cy="108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729" y="3849857"/>
            <a:ext cx="1080000" cy="108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1577" y="5263262"/>
            <a:ext cx="1137295" cy="113729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1561" y="5263262"/>
            <a:ext cx="1080000" cy="10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305" y="5291909"/>
            <a:ext cx="1149531" cy="108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7750" y="3883821"/>
            <a:ext cx="737511" cy="108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8223" y="5263262"/>
            <a:ext cx="861350" cy="1080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633" y="5263262"/>
            <a:ext cx="1080000" cy="1080000"/>
          </a:xfrm>
          <a:prstGeom prst="rect">
            <a:avLst/>
          </a:prstGeom>
        </p:spPr>
      </p:pic>
      <p:pic>
        <p:nvPicPr>
          <p:cNvPr id="27" name="Рисунок 26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230" y="219713"/>
            <a:ext cx="864827" cy="471331"/>
          </a:xfrm>
          <a:prstGeom prst="rect">
            <a:avLst/>
          </a:prstGeom>
        </p:spPr>
      </p:pic>
      <p:pic>
        <p:nvPicPr>
          <p:cNvPr id="28" name="Picture 2" descr="Компьютерные иконки House Desktop, Дом Обновление Logo, угол, текст,  логотип png | PNGWing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18287" y1="15141" x2="18287" y2="15141"/>
                        <a14:foregroundMark x1="17792" y1="33979" x2="17792" y2="33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725" b="-361"/>
          <a:stretch/>
        </p:blipFill>
        <p:spPr bwMode="auto">
          <a:xfrm>
            <a:off x="304208" y="246039"/>
            <a:ext cx="506092" cy="47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94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L 5.55556E-7 -2.22222E-6 C -0.00035 -0.0044 -0.00035 -0.0088 -0.00104 -0.01296 C -0.00139 -0.01528 -0.00278 -0.01713 -0.00295 -0.01945 C -0.00365 -0.02639 -0.00348 -0.03333 -0.004 -0.04028 C -0.00417 -0.04213 -0.00469 -0.04375 -0.00486 -0.04537 C -0.00538 -0.04792 -0.00556 -0.0507 -0.00591 -0.05324 C -0.0066 -0.05741 -0.00782 -0.06621 -0.00782 -0.06621 C -0.00816 -0.07269 -0.00834 -0.07917 -0.00886 -0.08565 C -0.00903 -0.08773 -0.00955 -0.08982 -0.00973 -0.09213 C -0.01007 -0.09468 -0.01042 -0.09722 -0.01077 -0.09977 C -0.01111 -0.10764 -0.01181 -0.11528 -0.01181 -0.12315 C -0.01181 -0.16991 -0.01372 -0.15787 -0.00973 -0.17871 C -0.00973 -0.17986 -0.00816 -0.2125 -0.00782 -0.21505 C -0.00747 -0.21783 -0.00591 -0.22269 -0.00591 -0.22269 C -0.00556 -0.22662 -0.00538 -0.23056 -0.00486 -0.23449 C -0.00469 -0.23658 -0.00417 -0.23866 -0.004 -0.24097 C -0.00191 -0.25926 -0.00417 -0.24375 -0.00209 -0.25903 C -0.00174 -0.26111 -0.00139 -0.26343 -0.00104 -0.26551 C -0.00018 -0.27037 0.00139 -0.27708 0.00191 -0.28241 C 0.00225 -0.28611 0.00243 -0.29005 0.00277 -0.29398 C 0.00347 -0.3 0.00416 -0.30602 0.00486 -0.31204 C 0.00503 -0.31505 0.00538 -0.31829 0.00573 -0.32107 L 0.00764 -0.33403 C 0.00798 -0.33634 0.00833 -0.33843 0.00868 -0.34051 L 0.00972 -0.34838 C 0.00937 -0.3544 0.0092 -0.36042 0.00868 -0.36644 C 0.00833 -0.36945 0.00625 -0.37755 0.00573 -0.3794 C 0.00538 -0.38079 0.00503 -0.38195 0.00486 -0.38333 C 0.00451 -0.38542 0.00416 -0.38773 0.00382 -0.38982 C 0.00382 -0.38982 0.00139 -0.39954 0.00087 -0.40139 L -0.00295 -0.4169 C -0.0033 -0.41829 -0.00365 -0.41945 -0.004 -0.42083 L -0.00486 -0.42593 L -0.00486 -0.42593 " pathEditMode="relative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5E-6 7.40741E-7 C 0.00087 -0.00347 0.00209 -0.00695 0.00278 -0.01042 C 0.00521 -0.02084 0.00209 -0.01343 0.00573 -0.02084 C 0.00608 -0.02246 0.00643 -0.02431 0.00678 -0.02593 C 0.00903 -0.0419 0.00643 -0.02685 0.00869 -0.03889 C 0.00903 -0.04491 0.00973 -0.05093 0.00973 -0.05718 C 0.00973 -0.08519 0.00921 -0.1132 0.00869 -0.14121 C 0.00869 -0.1426 0.00799 -0.14375 0.00764 -0.14514 C 0.00695 -0.14838 0.00678 -0.15116 0.00573 -0.15417 C 0.00521 -0.15602 0.00435 -0.15764 0.00382 -0.15926 C 0.0033 -0.16111 0.0033 -0.16297 0.00278 -0.16459 C 0.00226 -0.16644 0.00139 -0.16783 0.00087 -0.16968 C -0.00156 -0.17847 0.00139 -0.17153 -0.00104 -0.17871 C -0.00156 -0.18056 -0.00243 -0.18218 -0.00295 -0.18403 C -0.00486 -0.18982 -0.0026 -0.18611 -0.0059 -0.19051 C -0.00815 -0.19954 -0.0052 -0.18982 -0.00885 -0.19699 C -0.01268 -0.20486 -0.00833 -0.2 -0.01372 -0.20463 C -0.01389 -0.20648 -0.01389 -0.20834 -0.01459 -0.20996 C -0.01528 -0.21135 -0.01667 -0.21227 -0.01754 -0.21366 C -0.01823 -0.21482 -0.01893 -0.21621 -0.01945 -0.2176 C -0.02014 -0.21922 -0.02066 -0.22107 -0.02136 -0.22269 C -0.0231 -0.22662 -0.0231 -0.22639 -0.02535 -0.22917 C -0.0257 -0.23056 -0.02605 -0.23195 -0.02622 -0.2331 C -0.02656 -0.23496 -0.02656 -0.23681 -0.02726 -0.23843 C -0.02761 -0.23935 -0.02865 -0.24005 -0.02917 -0.24097 C -0.03055 -0.24352 -0.03195 -0.24584 -0.03299 -0.24861 C -0.03369 -0.25047 -0.03421 -0.25232 -0.03506 -0.25394 C -0.0368 -0.25741 -0.03906 -0.26065 -0.04079 -0.26412 L -0.04565 -0.27454 C -0.04756 -0.28449 -0.04548 -0.27477 -0.04862 -0.28635 C -0.05243 -0.30047 -0.04965 -0.29398 -0.05347 -0.30185 C -0.05365 -0.30301 -0.05469 -0.30926 -0.05539 -0.31088 C -0.05642 -0.31366 -0.0592 -0.31852 -0.0592 -0.31852 C -0.06025 -0.32246 -0.06076 -0.32662 -0.06215 -0.33033 C -0.06563 -0.33935 -0.06389 -0.33565 -0.06701 -0.3419 C -0.06857 -0.35278 -0.06685 -0.34422 -0.06996 -0.35347 C -0.07032 -0.35486 -0.07049 -0.35625 -0.07084 -0.35741 C -0.07152 -0.35972 -0.07223 -0.36181 -0.07291 -0.36389 C -0.07327 -0.36528 -0.07344 -0.36644 -0.07379 -0.36783 C -0.0743 -0.36968 -0.07518 -0.3713 -0.07569 -0.37292 C -0.07605 -0.37523 -0.07605 -0.37732 -0.07674 -0.3794 C -0.07709 -0.38056 -0.07829 -0.38102 -0.07865 -0.38195 C -0.08489 -0.39885 -0.07448 -0.37685 -0.0816 -0.39121 C -0.08178 -0.39213 -0.08299 -0.39885 -0.0835 -0.40023 C -0.08402 -0.40116 -0.08489 -0.40185 -0.08541 -0.40278 C -0.08612 -0.40394 -0.08664 -0.40533 -0.08733 -0.40672 C -0.08906 -0.40926 -0.09011 -0.40996 -0.09219 -0.41181 C -0.09584 -0.41898 -0.09219 -0.41297 -0.0981 -0.41829 C -0.1033 -0.42292 -0.09584 -0.41945 -0.10382 -0.42222 C -0.10764 -0.42732 -0.10365 -0.42269 -0.10869 -0.42616 C -0.10973 -0.42685 -0.1106 -0.42801 -0.11164 -0.42871 C -0.11355 -0.42986 -0.11546 -0.43033 -0.11754 -0.43125 L -0.12032 -0.43264 L -0.12327 -0.4338 C -0.1257 -0.43704 -0.12466 -0.43635 -0.12813 -0.43773 C -0.12952 -0.4382 -0.13195 -0.43889 -0.13195 -0.43889 L -0.13195 -0.43889 " pathEditMode="relative" ptsTypes="AAAAAA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-4.44444E-6 2.59259E-6 C -0.0033 -0.00347 -0.00677 -0.00671 -0.00972 -0.01042 C -0.0184 -0.02083 -0.00104 -0.00579 -0.01666 -0.01945 C -0.01771 -0.0206 -0.01927 -0.02107 -0.02048 -0.02222 C -0.02344 -0.025 -0.02639 -0.02824 -0.02916 -0.03125 C -0.0309 -0.03287 -0.03229 -0.03472 -0.03403 -0.03634 C -0.03594 -0.0382 -0.03785 -0.03982 -0.03993 -0.04144 C -0.04219 -0.04329 -0.04462 -0.04468 -0.0467 -0.04676 C -0.05399 -0.05394 -0.04687 -0.05023 -0.05538 -0.05718 C -0.0592 -0.05996 -0.06302 -0.06296 -0.06701 -0.06482 C -0.07378 -0.06783 -0.07309 -0.0669 -0.07969 -0.07269 C -0.08194 -0.07454 -0.08403 -0.07732 -0.08646 -0.07917 C -0.08802 -0.08033 -0.08975 -0.08079 -0.09132 -0.08171 C -0.09531 -0.08403 -0.0993 -0.08611 -0.10295 -0.08935 C -0.10694 -0.09306 -0.10955 -0.09537 -0.11371 -0.09861 C -0.11719 -0.10116 -0.11857 -0.10162 -0.12239 -0.10371 C -0.12535 -0.10671 -0.12847 -0.10926 -0.13107 -0.11273 C -0.13212 -0.11412 -0.13298 -0.11551 -0.13403 -0.11667 C -0.14305 -0.12523 -0.13281 -0.1125 -0.14184 -0.12315 C -0.14323 -0.12477 -0.14427 -0.12685 -0.14566 -0.12824 C -0.15712 -0.13982 -0.14149 -0.12083 -0.15347 -0.13472 C -0.15486 -0.13634 -0.1559 -0.13843 -0.15729 -0.13982 C -0.15885 -0.14144 -0.16076 -0.14213 -0.16215 -0.14375 C -0.16406 -0.1456 -0.16528 -0.14838 -0.16701 -0.15023 C -0.16857 -0.15185 -0.17031 -0.15278 -0.17187 -0.15417 C -0.175 -0.15695 -0.17778 -0.16019 -0.18073 -0.1632 C -0.18229 -0.16482 -0.18368 -0.16713 -0.18541 -0.16829 C -0.1868 -0.16921 -0.18819 -0.16991 -0.18941 -0.17107 C -0.20573 -0.18542 -0.18594 -0.16875 -0.19722 -0.18009 C -0.2059 -0.18866 -0.19844 -0.17917 -0.2059 -0.18773 C -0.20694 -0.18912 -0.20764 -0.19051 -0.20885 -0.19167 C -0.21024 -0.19329 -0.21215 -0.19398 -0.21371 -0.1956 C -0.2151 -0.19699 -0.21614 -0.19931 -0.21753 -0.2007 C -0.22708 -0.21019 -0.21649 -0.19722 -0.2243 -0.20602 C -0.22535 -0.20718 -0.22621 -0.20857 -0.22725 -0.20972 C -0.2276 -0.21019 -0.23541 -0.21829 -0.23785 -0.22014 C -0.23923 -0.22107 -0.24045 -0.22199 -0.24184 -0.22269 C -0.24271 -0.22454 -0.24357 -0.22639 -0.24479 -0.22801 C -0.24583 -0.2294 -0.24722 -0.23056 -0.24861 -0.23171 C -0.25052 -0.23357 -0.25243 -0.23519 -0.25434 -0.23704 C -0.25538 -0.23796 -0.25642 -0.23866 -0.25729 -0.23958 C -0.25868 -0.24097 -0.26007 -0.2419 -0.26128 -0.24352 C -0.26232 -0.24491 -0.26285 -0.24722 -0.26406 -0.24861 C -0.26528 -0.25 -0.26684 -0.25023 -0.26805 -0.25116 C -0.2691 -0.25208 -0.26996 -0.25278 -0.271 -0.25394 C -0.27239 -0.25533 -0.27344 -0.25741 -0.27482 -0.25903 C -0.27656 -0.26088 -0.27899 -0.26204 -0.28055 -0.26412 C -0.2842 -0.26898 -0.28229 -0.26759 -0.28646 -0.26945 C -0.2875 -0.2706 -0.28819 -0.27222 -0.28941 -0.27315 C -0.2908 -0.27477 -0.29271 -0.2757 -0.29427 -0.27708 C -0.29514 -0.27801 -0.29618 -0.27894 -0.29722 -0.27963 C -0.29774 -0.28102 -0.29809 -0.28264 -0.29913 -0.28357 C -0.29982 -0.28449 -0.30104 -0.28426 -0.30191 -0.28496 C -0.30278 -0.28542 -0.3033 -0.28658 -0.30399 -0.2875 C -0.30521 -0.28565 -0.30607 -0.28287 -0.30781 -0.28241 C -0.31076 -0.28148 -0.31545 -0.28658 -0.31753 -0.28889 C -0.31823 -0.28958 -0.31875 -0.29074 -0.31944 -0.29144 C -0.32135 -0.29306 -0.32396 -0.29445 -0.32621 -0.29537 C -0.3276 -0.29583 -0.32882 -0.29607 -0.33021 -0.29653 C -0.33264 -0.29746 -0.33455 -0.29861 -0.33698 -0.30046 C -0.33889 -0.30208 -0.3408 -0.30394 -0.34271 -0.30556 C -0.34375 -0.30648 -0.34479 -0.30718 -0.34566 -0.3081 C -0.3467 -0.30949 -0.34739 -0.31111 -0.34861 -0.31204 C -0.34982 -0.31296 -0.35121 -0.31296 -0.35243 -0.31343 C -0.35347 -0.31366 -0.35434 -0.31435 -0.35538 -0.31458 C -0.35607 -0.31597 -0.35642 -0.31736 -0.35729 -0.31852 C -0.35972 -0.32176 -0.36094 -0.3213 -0.36406 -0.32246 C -0.3651 -0.32292 -0.36614 -0.32338 -0.36701 -0.32384 C -0.37257 -0.33125 -0.36979 -0.32917 -0.37482 -0.33148 C -0.38038 -0.34259 -0.37118 -0.32546 -0.38264 -0.34051 C -0.3835 -0.3419 -0.38437 -0.34329 -0.38541 -0.34445 C -0.38541 -0.34445 -0.39271 -0.35093 -0.39427 -0.35232 C -0.39514 -0.35301 -0.39635 -0.35371 -0.39705 -0.35486 C -0.39774 -0.35556 -0.39826 -0.35671 -0.39913 -0.35741 C -0.4 -0.3581 -0.40104 -0.35833 -0.40191 -0.3588 C -0.4026 -0.35949 -0.40312 -0.36042 -0.40399 -0.36134 C -0.40486 -0.36227 -0.4059 -0.36296 -0.40677 -0.36389 C -0.40816 -0.36505 -0.40955 -0.36644 -0.41076 -0.36783 C -0.41146 -0.36852 -0.41198 -0.36968 -0.41267 -0.37037 C -0.41354 -0.3713 -0.41475 -0.37199 -0.41562 -0.37292 C -0.41666 -0.37408 -0.41736 -0.3757 -0.4184 -0.37685 C -0.42031 -0.37871 -0.42239 -0.38033 -0.4243 -0.38195 L -0.42725 -0.38449 C -0.42812 -0.38542 -0.42934 -0.38611 -0.43021 -0.38727 C -0.43107 -0.38843 -0.43194 -0.39005 -0.43298 -0.39097 C -0.43385 -0.3919 -0.43507 -0.3919 -0.43594 -0.39236 C -0.44149 -0.40347 -0.43403 -0.39028 -0.4408 -0.39746 C -0.44479 -0.40185 -0.4408 -0.40093 -0.44462 -0.40394 C -0.44548 -0.40463 -0.4467 -0.40486 -0.44757 -0.40533 C -0.45225 -0.41134 -0.44982 -0.40972 -0.45434 -0.41181 C -0.45573 -0.41435 -0.45746 -0.41667 -0.45833 -0.41945 C -0.46041 -0.42778 -0.45885 -0.42546 -0.46111 -0.42847 L -0.46111 -0.42847 " pathEditMode="relative" ptsTypes="AAAAAAAAAAAAAAAAAAAAAAAAAAAAAAAAAAAAAAAAAAAAAAAAAAA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-4.72222E-6 0.00023 C 0.00209 -0.00231 0.00417 -0.0044 0.00643 -0.00648 C 0.00921 -0.00949 0.01129 -0.01389 0.01459 -0.01551 C 0.01615 -0.0162 0.01771 -0.0169 0.01928 -0.01805 C 0.02101 -0.01944 0.02813 -0.02569 0.02952 -0.02708 C 0.03039 -0.02824 0.03108 -0.02963 0.03212 -0.03079 C 0.03386 -0.03241 0.03594 -0.0331 0.03768 -0.03472 C 0.04063 -0.03727 0.04306 -0.04074 0.04601 -0.04375 C 0.04723 -0.04467 0.04844 -0.04606 0.04966 -0.04722 C 0.05087 -0.04861 0.05226 -0.04977 0.0533 -0.05116 C 0.05452 -0.05301 0.05573 -0.05486 0.05695 -0.05648 C 0.06389 -0.06481 0.05921 -0.05856 0.06615 -0.06528 C 0.06789 -0.0669 0.06928 -0.06875 0.07084 -0.07037 C 0.07257 -0.07222 0.07466 -0.07361 0.07639 -0.07546 C 0.07987 -0.07917 0.08316 -0.0831 0.08646 -0.08704 C 0.08855 -0.08912 0.09011 -0.0912 0.09219 -0.09329 C 0.09671 -0.09792 0.10174 -0.10231 0.10591 -0.10717 C 0.10851 -0.11018 0.11077 -0.11342 0.11337 -0.11643 C 0.11789 -0.12106 0.12275 -0.125 0.12726 -0.13032 C 0.12952 -0.13333 0.13195 -0.13634 0.13455 -0.13912 C 0.13664 -0.14143 0.13889 -0.14329 0.14098 -0.1456 C 0.15435 -0.16065 0.15504 -0.1625 0.16685 -0.1787 C 0.16841 -0.18079 0.1698 -0.1831 0.17153 -0.18518 L 0.18247 -0.19792 C 0.18577 -0.21134 0.18247 -0.20023 0.18716 -0.21042 C 0.1915 -0.22014 0.18577 -0.21389 0.19549 -0.22708 C 0.19862 -0.23148 0.19879 -0.23171 0.20191 -0.2375 C 0.2033 -0.23981 0.20469 -0.24213 0.20556 -0.24514 C 0.20799 -0.25139 0.20643 -0.24884 0.20921 -0.25278 C 0.20955 -0.25393 0.20955 -0.25532 0.21025 -0.25648 C 0.21181 -0.25926 0.2158 -0.26412 0.2158 -0.26389 C 0.21737 -0.27083 0.21563 -0.26551 0.21945 -0.27176 C 0.22014 -0.27292 0.22066 -0.2743 0.22119 -0.27569 C 0.22223 -0.27731 0.2231 -0.27917 0.22414 -0.28079 C 0.22448 -0.28217 0.22448 -0.28333 0.225 -0.28449 C 0.22813 -0.29213 0.22674 -0.28727 0.22969 -0.29213 C 0.23039 -0.29352 0.23091 -0.29491 0.23143 -0.29606 C 0.23334 -0.2993 0.23698 -0.30625 0.23698 -0.30602 C 0.23733 -0.30787 0.2375 -0.30972 0.23785 -0.31134 C 0.23837 -0.31296 0.24219 -0.31967 0.24254 -0.32037 C 0.24532 -0.32592 0.24306 -0.32245 0.24619 -0.32685 C 0.24688 -0.3287 0.24757 -0.33079 0.24792 -0.3331 C 0.24827 -0.33426 0.24844 -0.33565 0.24896 -0.3368 C 0.24948 -0.33819 0.25035 -0.33935 0.25087 -0.34074 C 0.25157 -0.34259 0.25209 -0.34491 0.25261 -0.34699 C 0.2533 -0.34954 0.2533 -0.35254 0.25452 -0.35486 L 0.2573 -0.35972 C 0.26025 -0.37199 0.25608 -0.35648 0.26007 -0.3662 C 0.26459 -0.37731 0.25886 -0.36852 0.26459 -0.37639 C 0.26494 -0.37801 0.26494 -0.37986 0.26563 -0.38148 C 0.26632 -0.3831 0.26754 -0.38403 0.26823 -0.38542 C 0.2698 -0.3875 0.27049 -0.39074 0.27205 -0.39282 C 0.27275 -0.39375 0.27344 -0.39444 0.27396 -0.3956 C 0.27466 -0.39722 0.27483 -0.39907 0.2757 -0.40069 C 0.27691 -0.40231 0.27848 -0.4037 0.27952 -0.40555 C 0.28004 -0.40694 0.28073 -0.4081 0.28125 -0.40949 C 0.2816 -0.41065 0.2816 -0.41227 0.28212 -0.41342 C 0.28299 -0.41504 0.28403 -0.41597 0.2849 -0.41713 C 0.28855 -0.43194 0.28733 -0.4243 0.28594 -0.44907 C 0.28577 -0.45069 0.28525 -0.45254 0.2849 -0.45417 C 0.28334 -0.46204 0.28507 -0.4618 0.28212 -0.4618 L 0.28212 -0.46157 " pathEditMode="relative" rAng="0" ptsTypes="AAAAAAAAAAAAAAAAAAAAAAAAAAAAAAAAAAAAAAAAAAAAAAAAAAAAAAAAAAAAAAA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58" y="-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L -3.05556E-6 0.00023 C 0.03368 -0.06551 -0.00017 -0.00208 0.0349 -0.06227 C 0.0415 -0.07338 0.04723 -0.08518 0.05382 -0.09653 C 0.05556 -0.0993 0.05782 -0.10139 0.05973 -0.10393 C 0.07986 -0.13542 0.07865 -0.13704 0.09757 -0.16227 C 0.11059 -0.17963 0.13993 -0.20856 0.14792 -0.21667 C 0.15104 -0.21991 0.15434 -0.22222 0.15747 -0.22546 C 0.16181 -0.23079 0.16615 -0.23588 0.17066 -0.24074 C 0.19393 -0.26528 0.18334 -0.25278 0.20295 -0.27245 C 0.20608 -0.27546 0.2092 -0.27917 0.2125 -0.28264 C 0.21528 -0.28542 0.21823 -0.28842 0.22084 -0.29143 C 0.22344 -0.29398 0.22639 -0.29583 0.22848 -0.29907 C 0.23212 -0.3037 0.23594 -0.30764 0.23907 -0.31296 C 0.23993 -0.31481 0.2408 -0.31643 0.24184 -0.31782 C 0.24271 -0.31898 0.24375 -0.31944 0.24462 -0.3206 C 0.24948 -0.32685 0.24757 -0.32731 0.2533 -0.33333 C 0.25539 -0.33518 0.25782 -0.33657 0.2599 -0.33819 C 0.26146 -0.34074 0.26285 -0.34352 0.26476 -0.34583 C 0.2665 -0.34838 0.26997 -0.34977 0.27223 -0.35092 C 0.27674 -0.35671 0.27761 -0.35717 0.28091 -0.36481 C 0.28143 -0.36597 0.28143 -0.36736 0.2816 -0.36852 C 0.28229 -0.37037 0.28316 -0.37199 0.28351 -0.37384 C 0.28403 -0.37546 0.28403 -0.37708 0.28455 -0.3787 C 0.28507 -0.38009 0.28594 -0.38125 0.28646 -0.38264 C 0.28924 -0.38981 0.28507 -0.38264 0.28837 -0.39259 C 0.28872 -0.39375 0.28959 -0.39444 0.29028 -0.39537 C 0.29184 -0.40069 0.29306 -0.40625 0.29514 -0.41157 C 0.29601 -0.41435 0.29688 -0.41667 0.29775 -0.41921 C 0.30052 -0.42708 0.29688 -0.41898 0.3007 -0.42685 C 0.30104 -0.42847 0.30122 -0.43032 0.30174 -0.43194 C 0.30226 -0.43379 0.30348 -0.43518 0.30365 -0.4368 C 0.30452 -0.44699 0.30452 -0.45717 0.30452 -0.46713 L 0.30452 -0.46713 " pathEditMode="relative" rAng="0" ptsTypes="AAAAAAAAAAAAAAAAAAAAAAAAAAAAAAAAAA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26" y="-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7.03704E-6 L 6.94444E-6 7.03704E-6 C 0.00122 -0.00346 0.00261 -0.00694 0.00383 -0.01041 C 0.00435 -0.01203 0.00417 -0.01411 0.00469 -0.01573 C 0.00521 -0.01712 0.00608 -0.01828 0.00678 -0.01944 C 0.00747 -0.02129 0.00817 -0.02291 0.00869 -0.02476 C 0.01094 -0.03194 0.00817 -0.02499 0.0106 -0.03379 C 0.01164 -0.03749 0.01285 -0.03958 0.01442 -0.04282 C 0.01476 -0.0449 0.01494 -0.04721 0.01546 -0.0493 C 0.01598 -0.05161 0.01702 -0.05346 0.01737 -0.05578 C 0.01824 -0.05995 0.01858 -0.06434 0.01928 -0.06874 C 0.01962 -0.07036 0.0198 -0.07221 0.02032 -0.07383 C 0.02136 -0.07754 0.02292 -0.08078 0.02414 -0.08425 C 0.02483 -0.08587 0.0257 -0.08749 0.02605 -0.08934 C 0.02674 -0.09235 0.02726 -0.09559 0.02813 -0.09837 C 0.02917 -0.10208 0.03195 -0.10879 0.03195 -0.10879 C 0.0323 -0.11064 0.03247 -0.11226 0.03299 -0.11388 C 0.03421 -0.11805 0.03681 -0.12198 0.03872 -0.12569 C 0.03907 -0.12684 0.03942 -0.12823 0.03976 -0.12962 C 0.04098 -0.13379 0.04254 -0.13796 0.04358 -0.14235 C 0.04462 -0.14675 0.04497 -0.14814 0.04653 -0.15277 C 0.04706 -0.15462 0.04792 -0.15624 0.04844 -0.15786 C 0.05192 -0.16944 0.04862 -0.16226 0.05226 -0.16967 C 0.05261 -0.17221 0.05296 -0.17476 0.05331 -0.17731 C 0.05365 -0.18078 0.05383 -0.18425 0.05435 -0.18772 C 0.05452 -0.18958 0.05487 -0.1912 0.05521 -0.19282 C 0.05556 -0.19721 0.05574 -0.20161 0.05626 -0.20578 C 0.05643 -0.20717 0.05695 -0.20833 0.05712 -0.20971 C 0.05765 -0.2118 0.05799 -0.21411 0.05817 -0.2162 C 0.05851 -0.22013 0.05869 -0.22407 0.05921 -0.22777 C 0.05973 -0.23217 0.0606 -0.23633 0.06112 -0.24073 C 0.06146 -0.24421 0.06164 -0.24768 0.06199 -0.25115 C 0.06303 -0.25833 0.06285 -0.25416 0.06407 -0.26018 C 0.06563 -0.26851 0.06494 -0.26921 0.06598 -0.27962 C 0.06633 -0.28309 0.06719 -0.28772 0.06789 -0.2912 C 0.06858 -0.29907 0.06876 -0.30346 0.0698 -0.31064 C 0.07015 -0.31249 0.07049 -0.31411 0.07084 -0.31573 C 0.07119 -0.32221 0.07119 -0.32893 0.07171 -0.33518 C 0.07206 -0.33888 0.07379 -0.34559 0.07379 -0.34559 C 0.07344 -0.3662 0.07327 -0.38703 0.07275 -0.40763 C 0.07275 -0.40948 0.07206 -0.4111 0.07171 -0.41296 C 0.07136 -0.4155 0.07119 -0.41805 0.07084 -0.42059 C 0.07015 -0.42499 0.06945 -0.42939 0.06893 -0.43356 C 0.06858 -0.43564 0.06824 -0.43796 0.06789 -0.44004 C 0.06754 -0.44189 0.06719 -0.44351 0.06685 -0.44513 C 0.06528 -0.45555 0.06598 -0.45416 0.06598 -0.46712 L 0.06598 -0.46712 " pathEditMode="relative" ptsTypes="AAAAAAAAAAAAAAAAAAAAAAAAAAAAAAAAAAAAAAAAAAAAAAA">
                                      <p:cBhvr>
                                        <p:cTn id="7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9259E-6 L -1.38889E-6 0.00023 C 0.00226 -0.02431 -1.38889E-6 -0.01574 0.0033 -0.02685 C 0.00382 -0.03079 0.00399 -0.03449 0.00469 -0.0382 C 0.00486 -0.04005 0.00556 -0.04167 0.00573 -0.04352 C 0.00868 -0.05903 0.00556 -0.04445 0.00833 -0.05625 C 0.00868 -0.06111 0.01007 -0.07523 0.01077 -0.08033 C 0.01268 -0.09676 0.01094 -0.08056 0.01302 -0.09329 C 0.01389 -0.09815 0.01458 -0.10324 0.01545 -0.10857 C 0.0191 -0.13102 0.01458 -0.10278 0.01788 -0.12246 C 0.01823 -0.125 0.01875 -0.12755 0.0191 -0.1301 C 0.01979 -0.13449 0.02066 -0.13866 0.02153 -0.14306 C 0.02188 -0.14491 0.02222 -0.14722 0.02274 -0.14931 C 0.02327 -0.15093 0.02361 -0.15278 0.02396 -0.1544 C 0.02622 -0.16621 0.02431 -0.1588 0.02622 -0.17361 C 0.02674 -0.17523 0.02708 -0.17685 0.02761 -0.17847 C 0.02952 -0.18797 0.02778 -0.18195 0.02986 -0.18889 C 0.03038 -0.19121 0.03038 -0.19398 0.03125 -0.19653 C 0.0316 -0.19792 0.03316 -0.19885 0.03351 -0.20023 C 0.0382 -0.21297 0.0316 -0.20162 0.03733 -0.21042 C 0.03768 -0.21181 0.03785 -0.2132 0.03837 -0.21435 C 0.04288 -0.22547 0.03872 -0.21273 0.04323 -0.2257 C 0.0441 -0.22824 0.04497 -0.23079 0.04566 -0.23357 C 0.0467 -0.23843 0.04705 -0.24005 0.04931 -0.24491 C 0.05035 -0.24746 0.05417 -0.25185 0.05538 -0.25394 C 0.05781 -0.2581 0.06007 -0.2625 0.0625 -0.26667 C 0.06337 -0.26806 0.06406 -0.26945 0.06493 -0.2706 C 0.06615 -0.27199 0.06771 -0.27361 0.06858 -0.27547 C 0.07743 -0.2926 0.06684 -0.27431 0.07222 -0.28588 C 0.07327 -0.28797 0.07483 -0.28982 0.07587 -0.29213 C 0.07639 -0.29329 0.07656 -0.29491 0.07691 -0.29607 C 0.07761 -0.29746 0.07865 -0.29861 0.07934 -0.3 C 0.08403 -0.30834 0.08021 -0.30162 0.08299 -0.3088 C 0.08368 -0.31042 0.08472 -0.31227 0.08542 -0.31389 C 0.08802 -0.31968 0.08976 -0.3257 0.09149 -0.33172 C 0.09184 -0.3331 0.09236 -0.33426 0.09271 -0.33542 L 0.09514 -0.34584 C 0.0974 -0.37454 0.09705 -0.36482 0.09514 -0.40972 C 0.09514 -0.41135 0.09427 -0.41297 0.09375 -0.41459 C 0.0934 -0.41713 0.0934 -0.41968 0.09271 -0.42222 C 0.09202 -0.425 0.09097 -0.42755 0.09028 -0.4301 L 0.08906 -0.4338 C 0.08854 -0.43681 0.0882 -0.43982 0.08802 -0.44283 C 0.0875 -0.4463 0.08715 -0.44954 0.08663 -0.45301 C 0.08646 -0.45463 0.08577 -0.45648 0.08542 -0.4581 C 0.08455 -0.4625 0.08403 -0.46667 0.08299 -0.47084 C 0.08177 -0.47685 0.08195 -0.47431 0.08195 -0.47824 L 0.08195 -0.47824 " pathEditMode="relative" rAng="0" ptsTypes="AAAAAAAAAAAAAAAAAAAAAAAAAAAAAAAAAAAAAAAAAAAAAAAA">
                                      <p:cBhvr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6" y="-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39337" y="104503"/>
            <a:ext cx="8856617" cy="6566263"/>
            <a:chOff x="139337" y="104503"/>
            <a:chExt cx="8856617" cy="656626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39337" y="104503"/>
              <a:ext cx="8856617" cy="6566263"/>
            </a:xfrm>
            <a:prstGeom prst="rect">
              <a:avLst/>
            </a:prstGeom>
            <a:solidFill>
              <a:srgbClr val="00B0F0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6423" y="195483"/>
              <a:ext cx="8682446" cy="63620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942011" y="267252"/>
            <a:ext cx="5555549" cy="400110"/>
          </a:xfrm>
          <a:prstGeom prst="rect">
            <a:avLst/>
          </a:prstGeom>
          <a:solidFill>
            <a:srgbClr val="67BEF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ВЫБЕРИ ТОЛЬКО </a:t>
            </a:r>
            <a:r>
              <a:rPr lang="ru-RU" sz="2000" b="1" dirty="0">
                <a:solidFill>
                  <a:srgbClr val="C00000"/>
                </a:solidFill>
              </a:rPr>
              <a:t>ПРЕДПИСЫВАЮЩИЕ ЗНАКИ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4469" y="758342"/>
            <a:ext cx="8368937" cy="278523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0808" y="5146273"/>
            <a:ext cx="1228800" cy="108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211" y="3811479"/>
            <a:ext cx="1209165" cy="108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527" y="3836198"/>
            <a:ext cx="1080000" cy="108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121" y="3778097"/>
            <a:ext cx="1186711" cy="11867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433" y="5247679"/>
            <a:ext cx="1080000" cy="108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0884" y="5242629"/>
            <a:ext cx="1080000" cy="108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527" y="5177779"/>
            <a:ext cx="1080000" cy="108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9925" y="5242629"/>
            <a:ext cx="1080000" cy="108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72" y="3811479"/>
            <a:ext cx="1080000" cy="1080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720" y="3817295"/>
            <a:ext cx="1080000" cy="1080000"/>
          </a:xfrm>
          <a:prstGeom prst="rect">
            <a:avLst/>
          </a:prstGeom>
        </p:spPr>
      </p:pic>
      <p:pic>
        <p:nvPicPr>
          <p:cNvPr id="27" name="Рисунок 26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230" y="219713"/>
            <a:ext cx="864827" cy="471331"/>
          </a:xfrm>
          <a:prstGeom prst="rect">
            <a:avLst/>
          </a:prstGeom>
        </p:spPr>
      </p:pic>
      <p:pic>
        <p:nvPicPr>
          <p:cNvPr id="28" name="Picture 2" descr="Компьютерные иконки House Desktop, Дом Обновление Logo, угол, текст,  логотип png | PNGWing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18287" y1="15141" x2="18287" y2="15141"/>
                        <a14:foregroundMark x1="17792" y1="33979" x2="17792" y2="33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725" b="-361"/>
          <a:stretch/>
        </p:blipFill>
        <p:spPr bwMode="auto">
          <a:xfrm>
            <a:off x="324203" y="245293"/>
            <a:ext cx="506092" cy="47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16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7.40741E-7 L 0.00243 0.00023 C 0.00469 -0.0125 0.00539 -0.01296 0.00539 -0.02616 C 0.00539 -0.10532 0.00799 -0.08218 0.00417 -0.11319 C 0.004 -0.13055 0.004 -0.14768 0.00365 -0.16505 C 0.00348 -0.17824 0.00313 -0.18495 0.00243 -0.19699 C 0.00122 -0.21991 0.00261 -0.19305 0.00139 -0.21088 C 0.00122 -0.21412 0.00087 -0.21736 0.00087 -0.22037 C 0.00035 -0.2287 0.00018 -0.2368 -0.00034 -0.24514 C -0.00052 -0.24861 -0.00052 -0.25231 -0.00086 -0.25579 C -0.00121 -0.25995 -0.00139 -0.2625 -0.00208 -0.2662 C -0.0026 -0.27083 -0.0026 -0.26944 -0.00312 -0.27454 C -0.00329 -0.27731 -0.00329 -0.28009 -0.00364 -0.28287 C -0.00538 -0.29815 -0.00434 -0.28403 -0.00538 -0.29329 C -0.00555 -0.29514 -0.00573 -0.29653 -0.0059 -0.29815 C -0.00625 -0.30046 -0.00659 -0.30278 -0.00711 -0.30509 C -0.00729 -0.30648 -0.00746 -0.30741 -0.00764 -0.3088 C -0.00781 -0.31018 -0.00798 -0.3118 -0.00816 -0.31343 C -0.0085 -0.31574 -0.00902 -0.31898 -0.00989 -0.3206 C -0.01093 -0.32222 -0.01336 -0.32176 -0.01423 -0.32176 L -0.01423 -0.32153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2.77778E-6 0.00023 C -0.00191 -0.00348 -0.00347 -0.00718 -0.00538 -0.00996 C -0.00625 -0.01111 -0.00747 -0.01065 -0.00851 -0.01135 C -0.00938 -0.01158 -0.0099 -0.01297 -0.01077 -0.01366 C -0.01285 -0.01528 -0.01684 -0.01736 -0.0191 -0.01852 C -0.02014 -0.01968 -0.02101 -0.0213 -0.02205 -0.02223 C -0.02327 -0.02315 -0.02466 -0.02361 -0.02587 -0.02454 C -0.02778 -0.02593 -0.03229 -0.02963 -0.03403 -0.03195 C -0.03698 -0.03542 -0.03941 -0.04028 -0.04254 -0.04283 C -0.05104 -0.05 -0.04341 -0.04329 -0.05 -0.05023 C -0.05139 -0.05139 -0.05278 -0.05232 -0.05382 -0.05394 C -0.06007 -0.06135 -0.05191 -0.05417 -0.0592 -0.05996 C -0.0599 -0.06135 -0.06059 -0.06273 -0.06129 -0.06366 C -0.06337 -0.06621 -0.06563 -0.06829 -0.06736 -0.07107 C -0.06997 -0.075 -0.07222 -0.07917 -0.0757 -0.08195 C -0.07674 -0.08287 -0.07778 -0.08357 -0.07865 -0.08449 C -0.08907 -0.09491 -0.07535 -0.08172 -0.08403 -0.09167 C -0.0849 -0.09283 -0.08611 -0.09306 -0.08716 -0.09422 C -0.08802 -0.09514 -0.08854 -0.09699 -0.08924 -0.09769 C -0.09063 -0.09954 -0.09254 -0.10093 -0.09393 -0.10278 C -0.09514 -0.1044 -0.09653 -0.10579 -0.09757 -0.10764 C -0.09844 -0.1088 -0.09913 -0.11019 -0.1 -0.11135 C -0.10104 -0.11273 -0.10261 -0.11366 -0.10365 -0.11482 C -0.10573 -0.11736 -0.10764 -0.12014 -0.10972 -0.12223 C -0.11129 -0.12385 -0.11285 -0.12547 -0.11424 -0.12709 C -0.11476 -0.12778 -0.11528 -0.12894 -0.1158 -0.12963 C -0.11702 -0.13102 -0.11823 -0.13195 -0.11962 -0.13311 C -0.11979 -0.13449 -0.11997 -0.13588 -0.12032 -0.13704 C -0.12188 -0.14074 -0.12257 -0.14051 -0.12483 -0.1419 C -0.12795 -0.14954 -0.12535 -0.14306 -0.1316 -0.15648 C -0.13247 -0.15811 -0.13334 -0.15949 -0.13386 -0.16135 C -0.13438 -0.16297 -0.13472 -0.16482 -0.13542 -0.16598 C -0.13594 -0.16713 -0.13646 -0.16783 -0.13698 -0.16852 C -0.14271 -0.17963 -0.13716 -0.17014 -0.14306 -0.17963 C -0.14323 -0.18079 -0.14323 -0.18241 -0.14375 -0.18311 C -0.14427 -0.18426 -0.14532 -0.18473 -0.14601 -0.18565 C -0.14688 -0.18727 -0.14757 -0.18889 -0.14827 -0.19051 C -0.14983 -0.19422 -0.15122 -0.19792 -0.15278 -0.20162 L -0.15591 -0.2088 C -0.1566 -0.21019 -0.15729 -0.21135 -0.15799 -0.2125 C -0.16337 -0.22292 -0.15521 -0.20926 -0.16198 -0.21991 C -0.16354 -0.22824 -0.16129 -0.21922 -0.16493 -0.22593 C -0.17118 -0.23727 -0.16511 -0.2301 -0.17014 -0.23565 C -0.17552 -0.24885 -0.16719 -0.22894 -0.17396 -0.24306 L -0.17847 -0.25394 C -0.17969 -0.25695 -0.18056 -0.25949 -0.18229 -0.26135 C -0.18299 -0.26227 -0.18386 -0.26227 -0.18455 -0.26273 C -0.18646 -0.27176 -0.18368 -0.26088 -0.1875 -0.26875 C -0.18802 -0.26968 -0.18785 -0.2713 -0.18837 -0.27246 C -0.18872 -0.27385 -0.18924 -0.27477 -0.18993 -0.27593 C -0.1915 -0.28426 -0.18959 -0.27431 -0.19132 -0.28704 C -0.1915 -0.2882 -0.19184 -0.28936 -0.19202 -0.29074 C -0.19254 -0.2926 -0.19254 -0.29468 -0.19288 -0.29676 C -0.19323 -0.29908 -0.19323 -0.30162 -0.19358 -0.30394 C -0.19393 -0.30533 -0.19445 -0.30648 -0.19445 -0.30787 C -0.19445 -0.31574 -0.19445 -0.32408 -0.19445 -0.33195 L -0.19445 -0.33195 " pathEditMode="relative" rAng="0" ptsTypes="AAAAAA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2" y="-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1.38889E-6 0.00023 C 0.00035 -0.01783 0.00035 -0.03565 0.00173 -0.05348 C 0.00278 -0.06875 0.00417 -0.06945 0.00729 -0.0801 C 0.00868 -0.08473 0.00989 -0.08912 0.01128 -0.09375 C 0.01823 -0.11204 0.02083 -0.11829 0.03281 -0.13496 C 0.03958 -0.14445 0.04844 -0.15325 0.05399 -0.16274 C 0.05798 -0.16945 0.0618 -0.17593 0.06562 -0.18241 C 0.06701 -0.18426 0.06788 -0.18658 0.06962 -0.18843 C 0.07778 -0.19607 0.06996 -0.1882 0.07951 -0.20186 C 0.08298 -0.20718 0.08733 -0.21227 0.09114 -0.2176 C 0.09149 -0.21945 0.09219 -0.22176 0.09288 -0.22385 C 0.09323 -0.22477 0.09427 -0.22593 0.09496 -0.22732 C 0.09566 -0.2294 0.09566 -0.23125 0.09687 -0.23334 C 0.09861 -0.23704 0.10069 -0.24051 0.10243 -0.24445 C 0.10521 -0.2625 0.10278 -0.25232 0.10851 -0.26875 C 0.1092 -0.27084 0.1092 -0.27269 0.11024 -0.27477 C 0.11302 -0.27894 0.11736 -0.28264 0.12014 -0.28681 C 0.12222 -0.29005 0.12361 -0.29329 0.12587 -0.29676 C 0.12899 -0.30116 0.13246 -0.30556 0.13576 -0.30996 C 0.13715 -0.31204 0.13819 -0.31389 0.13958 -0.31598 C 0.14167 -0.31968 0.14271 -0.32338 0.14531 -0.32709 C 0.1467 -0.32917 0.14913 -0.33102 0.15121 -0.33311 C 0.16371 -0.36459 0.14809 -0.32686 0.15903 -0.34885 C 0.16111 -0.35325 0.16215 -0.35787 0.16476 -0.36227 C 0.16823 -0.36806 0.17274 -0.37338 0.17639 -0.3794 C 0.17951 -0.3845 0.18125 -0.38982 0.1842 -0.39514 C 0.18594 -0.39838 0.18802 -0.40162 0.1901 -0.40487 C 0.1908 -0.40602 0.19114 -0.40718 0.19184 -0.40834 C 0.19271 -0.41204 0.19305 -0.41575 0.1941 -0.41945 C 0.19548 -0.42593 0.19826 -0.43241 0.19965 -0.43866 C 0.20069 -0.44399 0.20104 -0.44931 0.20191 -0.45463 C 0.20104 -0.46181 0.20069 -0.46922 0.19965 -0.47639 C 0.1993 -0.47778 0.19826 -0.47894 0.19792 -0.4801 C 0.19687 -0.48334 0.19653 -0.48658 0.19583 -0.49005 C 0.19548 -0.4919 0.19444 -0.49399 0.1941 -0.49584 C 0.19305 -0.49931 0.19271 -0.50232 0.19184 -0.50579 C 0.19149 -0.50718 0.19045 -0.5088 0.1901 -0.51065 C 0.18489 -0.5257 0.18837 -0.51829 0.1842 -0.52639 C 0.18628 -0.53588 0.1842 -0.53218 0.18802 -0.53704 L 0.18802 -0.53704 " pathEditMode="relative" rAng="0" ptsTypes="AAAAAAAAAAAAAAAAAAAAAAAAAAAAAAAAAAAAAAAAA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87" y="-2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3.61111E-6 -4.44444E-6 C -0.00035 -0.00694 -0.00052 -0.01366 -0.00104 -0.02037 C -0.00122 -0.02268 -0.00139 -0.02477 -0.00191 -0.02685 C -0.00295 -0.03032 -0.00469 -0.03333 -0.00573 -0.03704 C -0.01319 -0.06157 -0.00174 -0.02963 -0.01059 -0.05463 C -0.01215 -0.05903 -0.01406 -0.06296 -0.01528 -0.06736 C -0.01788 -0.07569 -0.01962 -0.08449 -0.02205 -0.09282 C -0.02326 -0.09699 -0.02587 -0.10555 -0.02587 -0.10555 C -0.02708 -0.11481 -0.02795 -0.1243 -0.02969 -0.13356 C -0.03056 -0.13889 -0.03142 -0.14444 -0.03247 -0.15 C -0.03333 -0.15463 -0.03455 -0.15926 -0.03542 -0.16389 C -0.04427 -0.22199 -0.03628 -0.17176 -0.0401 -0.20718 C -0.04549 -0.25671 -0.04288 -0.22037 -0.04479 -0.25278 C -0.04462 -0.31805 -0.04479 -0.3831 -0.04392 -0.44838 C -0.04375 -0.45532 -0.04253 -0.46204 -0.04201 -0.46875 C -0.04028 -0.49051 -0.04201 -0.47708 -0.0401 -0.49028 C -0.03976 -0.49583 -0.03976 -0.50139 -0.03924 -0.50671 C -0.03889 -0.50949 -0.03785 -0.5118 -0.03733 -0.51435 C -0.03698 -0.51574 -0.03681 -0.51713 -0.03628 -0.51829 C -0.03559 -0.51944 -0.0349 -0.5206 -0.03437 -0.52199 C -0.03437 -0.52199 -0.03194 -0.53148 -0.0316 -0.53356 C -0.03125 -0.53472 -0.03108 -0.53611 -0.03056 -0.53727 C -0.0283 -0.5419 -0.02917 -0.53981 -0.02778 -0.54352 L -0.02778 -0.54352 " pathEditMode="relative" ptsTypes="AAAAAAAAAAAAAAAAAAAAAAAAA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-2.22222E-6 0.00023 C -0.00034 -0.00463 -0.00052 -0.00926 -0.00087 -0.01366 C -0.00104 -0.01528 -0.00295 -0.02362 -0.00295 -0.02385 C -0.00955 -0.05417 0.00104 -0.00718 -0.00677 -0.03866 C -0.00729 -0.04098 -0.00764 -0.04375 -0.00816 -0.04607 C -0.01094 -0.05811 -0.0125 -0.06274 -0.01475 -0.07362 C -0.01528 -0.07662 -0.01545 -0.0794 -0.01614 -0.08218 C -0.01701 -0.08612 -0.01823 -0.08982 -0.01909 -0.09352 C -0.01979 -0.09723 -0.01996 -0.10116 -0.02048 -0.10463 C -0.02187 -0.11227 -0.025 -0.12732 -0.025 -0.12709 C -0.02708 -0.16112 -0.02396 -0.11412 -0.02708 -0.15093 C -0.02743 -0.1551 -0.0276 -0.15926 -0.02795 -0.16343 C -0.02795 -0.1669 -0.02847 -0.16991 -0.02847 -0.17338 C -0.02847 -0.23612 -0.0283 -0.29885 -0.02795 -0.36181 C -0.02795 -0.36459 -0.02743 -0.36737 -0.02708 -0.37037 C -0.02673 -0.37524 -0.02673 -0.38033 -0.02639 -0.38542 C -0.02691 -0.40047 -0.02725 -0.41528 -0.02795 -0.43033 C -0.02795 -0.43311 -0.02899 -0.43866 -0.02934 -0.44144 C -0.02969 -0.44352 -0.02969 -0.44561 -0.03003 -0.44769 C -0.03038 -0.45 -0.03107 -0.45209 -0.03142 -0.45394 C -0.03177 -0.4551 -0.03194 -0.45649 -0.03229 -0.45764 C -0.03316 -0.46112 -0.03455 -0.46436 -0.03524 -0.4676 C -0.03698 -0.47662 -0.03576 -0.47292 -0.03819 -0.47871 C -0.03906 -0.48774 -0.03837 -0.48311 -0.04028 -0.4926 L -0.04097 -0.4963 C -0.04271 -0.51667 -0.04097 -0.49237 -0.04097 -0.52894 C -0.04097 -0.53426 -0.04114 -0.53982 -0.04166 -0.54491 C -0.04201 -0.54769 -0.04271 -0.55 -0.04323 -0.55255 L -0.04375 -0.55602 L -0.04375 -0.55602 " pathEditMode="relative" rAng="0" ptsTypes="AAAAAAAAAAAAAAAAAAAAAAAAAAAAAAA"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2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39337" y="104503"/>
            <a:ext cx="8856617" cy="6566263"/>
            <a:chOff x="139337" y="104503"/>
            <a:chExt cx="8856617" cy="656626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39337" y="104503"/>
              <a:ext cx="8856617" cy="6566263"/>
            </a:xfrm>
            <a:prstGeom prst="rect">
              <a:avLst/>
            </a:prstGeom>
            <a:solidFill>
              <a:srgbClr val="00B0F0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6423" y="195483"/>
              <a:ext cx="8682446" cy="63620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942011" y="267252"/>
            <a:ext cx="5555549" cy="400110"/>
          </a:xfrm>
          <a:prstGeom prst="rect">
            <a:avLst/>
          </a:prstGeom>
          <a:solidFill>
            <a:srgbClr val="67BEF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ВЫБЕРИ ТОЛЬКО </a:t>
            </a:r>
            <a:r>
              <a:rPr lang="ru-RU" sz="2000" b="1" dirty="0">
                <a:solidFill>
                  <a:srgbClr val="C00000"/>
                </a:solidFill>
              </a:rPr>
              <a:t>ЗНАКИ СЕРВИСА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4469" y="758342"/>
            <a:ext cx="8368937" cy="278523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8289" y="3859537"/>
            <a:ext cx="1227275" cy="10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586" y="5197244"/>
            <a:ext cx="1229596" cy="108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059" y="3857351"/>
            <a:ext cx="1263825" cy="108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4654" y="3871858"/>
            <a:ext cx="1080000" cy="108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799" y="5265938"/>
            <a:ext cx="1080000" cy="1080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951" y="5280143"/>
            <a:ext cx="1080000" cy="108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2563" y="3852997"/>
            <a:ext cx="1080000" cy="1080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109" y="3852997"/>
            <a:ext cx="720000" cy="108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1346" y="5280143"/>
            <a:ext cx="861350" cy="108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442" y="5265938"/>
            <a:ext cx="809689" cy="1080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5430" y="3836934"/>
            <a:ext cx="713813" cy="1080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832" y="3857351"/>
            <a:ext cx="1080000" cy="1080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53"/>
          <a:stretch/>
        </p:blipFill>
        <p:spPr>
          <a:xfrm>
            <a:off x="7890548" y="5163046"/>
            <a:ext cx="697089" cy="1080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0087" y="5169047"/>
            <a:ext cx="737511" cy="1080000"/>
          </a:xfrm>
          <a:prstGeom prst="rect">
            <a:avLst/>
          </a:prstGeom>
        </p:spPr>
      </p:pic>
      <p:pic>
        <p:nvPicPr>
          <p:cNvPr id="37" name="Picture 2" descr="Компьютерные иконки House Desktop, Дом Обновление Logo, угол, текст,  логотип png | PNGWing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18287" y1="15141" x2="18287" y2="15141"/>
                        <a14:foregroundMark x1="17792" y1="33979" x2="17792" y2="33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725" b="-361"/>
          <a:stretch/>
        </p:blipFill>
        <p:spPr bwMode="auto">
          <a:xfrm>
            <a:off x="298952" y="237586"/>
            <a:ext cx="506092" cy="47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90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6.2963E-6 L -2.22222E-6 6.2963E-6 C 0.00052 -0.00485 0.00173 -0.00925 0.00191 -0.01411 C 0.00208 -0.02893 0.00173 -0.04189 -2.22222E-6 -0.05601 C -0.0007 -0.06087 -0.00104 -0.06296 -0.00191 -0.06735 C -0.00226 -0.07129 -0.00243 -0.07499 -0.00295 -0.07893 C -0.0033 -0.0824 -0.00486 -0.08911 -0.00486 -0.08911 C -0.00504 -0.09328 -0.0066 -0.1162 -0.0066 -0.11944 C -0.0066 -0.14884 -0.00625 -0.178 -0.00573 -0.20717 C -0.00573 -0.21018 -0.00521 -0.21319 -0.00486 -0.21596 C -0.00295 -0.23124 -0.00469 -0.21643 -0.00295 -0.23009 C -0.00226 -0.23518 -0.00156 -0.24004 -0.00104 -0.24536 C -0.0007 -0.24814 -0.00035 -0.25115 -2.22222E-6 -0.25416 C 0.00052 -0.25763 0.00104 -0.25971 0.00191 -0.26296 C 0.00225 -0.26735 0.00243 -0.27152 0.00278 -0.27569 C 0.00295 -0.27754 0.00347 -0.27916 0.00382 -0.28078 C 0.00451 -0.28587 0.00469 -0.29096 0.00573 -0.29606 C 0.0059 -0.29768 0.00642 -0.29953 0.0066 -0.30115 C 0.00694 -0.30416 0.00712 -0.30717 0.00764 -0.30995 C 0.00798 -0.31272 0.00955 -0.31759 0.00955 -0.31759 C 0.00972 -0.32221 0.01007 -0.32708 0.01041 -0.33171 C 0.01059 -0.33379 0.01146 -0.33587 0.01146 -0.33796 C 0.01146 -0.35022 0.01094 -0.36249 0.01041 -0.37476 C 0.01024 -0.37823 0.00989 -0.38171 0.00955 -0.38495 C 0.00903 -0.38842 0.00764 -0.39513 0.00764 -0.39513 C 0.00729 -0.3986 0.00712 -0.40184 0.0066 -0.40532 C 0.00642 -0.40671 0.0059 -0.40786 0.00573 -0.40902 C 0.00521 -0.41249 0.00503 -0.41596 0.00469 -0.41921 C 0.00451 -0.42175 0.00399 -0.4243 0.00382 -0.42684 C 0.00278 -0.43796 0.00278 -0.43657 0.00278 -0.44212 L 0.00278 -0.44212 L 0.00278 -0.44212 L 0.00191 -0.44328 " pathEditMode="relative" ptsTypes="AAAAAAAAAAAAAAAAAAAAAAAAAAAAAAA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2.77778E-7 1.85185E-6 C -0.00035 -0.00602 -0.00035 -0.01204 -0.00104 -0.01783 C -0.00139 -0.02014 -0.00243 -0.02199 -0.00295 -0.02431 C -0.00746 -0.04005 0.00087 -0.01227 -0.00573 -0.0331 C -0.00833 -0.04074 -0.00469 -0.03287 -0.00868 -0.04329 C -0.00955 -0.04537 -0.01076 -0.04746 -0.01146 -0.04954 C -0.01232 -0.05162 -0.01267 -0.05394 -0.01337 -0.05602 C -0.01423 -0.05787 -0.01545 -0.05926 -0.01632 -0.06111 C -0.01753 -0.06366 -0.01857 -0.06644 -0.02014 -0.06875 C -0.02187 -0.07153 -0.02587 -0.07639 -0.02587 -0.07639 C -0.02621 -0.07755 -0.02621 -0.07894 -0.02673 -0.0801 C -0.03559 -0.09861 -0.02934 -0.08426 -0.03541 -0.09398 C -0.03767 -0.09769 -0.03975 -0.10162 -0.04201 -0.10556 C -0.04323 -0.10764 -0.04583 -0.11181 -0.04583 -0.11181 C -0.04618 -0.1132 -0.04618 -0.11459 -0.04687 -0.11574 C -0.04757 -0.11713 -0.04878 -0.11806 -0.04965 -0.11945 C -0.05104 -0.12153 -0.05225 -0.12361 -0.05347 -0.1257 C -0.05764 -0.1331 -0.05278 -0.12593 -0.05816 -0.13588 C -0.05868 -0.13704 -0.05955 -0.1375 -0.06007 -0.13843 C -0.06128 -0.14051 -0.0618 -0.14283 -0.06302 -0.14491 C -0.06389 -0.1463 -0.06493 -0.14722 -0.0658 -0.14861 C -0.06788 -0.15185 -0.06962 -0.15533 -0.07153 -0.1588 C -0.07257 -0.16042 -0.07361 -0.16204 -0.07448 -0.16389 C -0.07569 -0.16644 -0.07656 -0.16945 -0.0783 -0.17153 C -0.0816 -0.17593 -0.07882 -0.17199 -0.08212 -0.17778 C -0.08385 -0.18125 -0.08611 -0.18426 -0.08785 -0.18797 C -0.08871 -0.19005 -0.08958 -0.19236 -0.09062 -0.19445 C -0.09479 -0.20232 -0.09618 -0.20394 -0.10017 -0.21088 C -0.10121 -0.2125 -0.10225 -0.21412 -0.10312 -0.21597 C -0.10451 -0.21922 -0.10677 -0.22361 -0.10781 -0.22732 C -0.1085 -0.22986 -0.10868 -0.23264 -0.10972 -0.23496 C -0.11701 -0.25116 -0.10833 -0.23079 -0.11441 -0.24885 C -0.11528 -0.25116 -0.11649 -0.25301 -0.11736 -0.25533 C -0.11927 -0.26019 -0.11736 -0.25857 -0.11927 -0.26412 C -0.11962 -0.26551 -0.12048 -0.26667 -0.12118 -0.26806 C -0.12153 -0.27014 -0.12153 -0.27222 -0.12205 -0.27431 C -0.12257 -0.2757 -0.12361 -0.27662 -0.12396 -0.27824 C -0.1276 -0.29074 -0.12239 -0.2794 -0.12691 -0.2882 C -0.12725 -0.28959 -0.12743 -0.29074 -0.12778 -0.29213 C -0.12847 -0.29422 -0.12916 -0.2963 -0.12969 -0.29838 C -0.13021 -0.30047 -0.13003 -0.30278 -0.13073 -0.30486 C -0.13107 -0.30625 -0.13212 -0.30718 -0.13264 -0.30857 C -0.13646 -0.31922 -0.13003 -0.30533 -0.13541 -0.31621 C -0.13767 -0.32523 -0.13472 -0.31412 -0.13837 -0.325 C -0.13871 -0.32639 -0.13889 -0.32778 -0.13923 -0.32894 C -0.13975 -0.33056 -0.14062 -0.33218 -0.14114 -0.33403 C -0.14184 -0.33611 -0.14253 -0.3382 -0.14305 -0.34028 C -0.14375 -0.34283 -0.1441 -0.3456 -0.14496 -0.34792 L -0.14687 -0.35301 C -0.14965 -0.3676 -0.14583 -0.34954 -0.14982 -0.36181 C -0.15035 -0.36343 -0.15035 -0.36528 -0.15069 -0.3669 C -0.15173 -0.37176 -0.15191 -0.37037 -0.1526 -0.37593 C -0.15278 -0.37755 -0.1533 -0.38565 -0.15451 -0.38866 C -0.15503 -0.38959 -0.15573 -0.39028 -0.15642 -0.39121 L -0.1592 -0.40255 C -0.15955 -0.40371 -0.16007 -0.4051 -0.16024 -0.40625 C -0.16059 -0.4081 -0.16076 -0.40972 -0.16111 -0.41135 C -0.1618 -0.41389 -0.1625 -0.41644 -0.16302 -0.41898 L -0.16493 -0.42662 L -0.16597 -0.43056 C -0.16632 -0.43172 -0.16632 -0.4331 -0.16684 -0.43426 C -0.1691 -0.43889 -0.16875 -0.43658 -0.16875 -0.44051 L -0.16875 -0.44051 " pathEditMode="relative" ptsTypes="AAAAAAAAAAAA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4.44444E-6 L 0.00017 0.00024 C 0.00069 -0.00393 0.00191 -0.0074 0.00191 -0.01111 C 0.00191 -0.01296 0.00069 -0.01458 0.00017 -0.01597 C -0.00243 -0.02245 -0.00087 -0.01713 -0.00469 -0.02453 C -0.00591 -0.02685 -0.00695 -0.02916 -0.00782 -0.03171 C -0.00834 -0.03333 -0.00868 -0.03541 -0.00938 -0.03657 C -0.01007 -0.03773 -0.01129 -0.03819 -0.01198 -0.03912 C -0.01268 -0.04004 -0.01337 -0.04143 -0.01424 -0.04259 C -0.01528 -0.04351 -0.0165 -0.04398 -0.01736 -0.0449 C -0.01823 -0.04583 -0.0191 -0.04745 -0.01997 -0.04861 C -0.02101 -0.05 -0.02188 -0.05092 -0.02309 -0.05208 C -0.02379 -0.053 -0.02466 -0.0537 -0.02552 -0.05463 C -0.02761 -0.05694 -0.02969 -0.05972 -0.03177 -0.0618 C -0.03316 -0.06342 -0.03629 -0.06643 -0.03733 -0.06805 C -0.03837 -0.06944 -0.03889 -0.07129 -0.03993 -0.07291 C -0.04028 -0.07384 -0.04132 -0.0743 -0.04219 -0.07546 C -0.04306 -0.07638 -0.04358 -0.078 -0.04462 -0.0787 C -0.04549 -0.07986 -0.0467 -0.08032 -0.04775 -0.08125 C -0.04914 -0.08217 -0.05035 -0.08333 -0.05174 -0.08495 C -0.05261 -0.08588 -0.0533 -0.08726 -0.05417 -0.08842 C -0.05643 -0.09143 -0.05886 -0.09444 -0.06129 -0.09675 L -0.06615 -0.10185 C -0.06684 -0.10254 -0.06771 -0.10324 -0.06841 -0.10416 C -0.07344 -0.11203 -0.06789 -0.1037 -0.07396 -0.11157 C -0.07448 -0.11226 -0.075 -0.11319 -0.07552 -0.11388 C -0.07726 -0.11574 -0.07865 -0.11713 -0.08039 -0.11851 C -0.08177 -0.1199 -0.08316 -0.1206 -0.08438 -0.12222 C -0.08542 -0.12384 -0.08664 -0.12546 -0.0875 -0.12708 C -0.08854 -0.12847 -0.08889 -0.13078 -0.08993 -0.13194 C -0.0908 -0.13263 -0.09167 -0.13263 -0.09236 -0.1331 C -0.09306 -0.13472 -0.0941 -0.13634 -0.09479 -0.13796 C -0.09549 -0.1405 -0.09532 -0.14421 -0.09636 -0.14652 C -0.09723 -0.14861 -0.09861 -0.15046 -0.09966 -0.15277 C -0.10018 -0.1537 -0.1007 -0.15509 -0.10104 -0.15625 C -0.10209 -0.15763 -0.10348 -0.15902 -0.10434 -0.16088 C -0.10521 -0.1625 -0.10521 -0.16412 -0.10591 -0.16574 C -0.10677 -0.16782 -0.10816 -0.16967 -0.1092 -0.17199 C -0.1125 -0.17847 -0.10868 -0.17245 -0.11302 -0.17893 C -0.11736 -0.19259 -0.11181 -0.17615 -0.11719 -0.18773 C -0.11771 -0.18888 -0.11806 -0.19097 -0.11875 -0.19259 C -0.11945 -0.19421 -0.12431 -0.20347 -0.12587 -0.20694 C -0.12726 -0.20949 -0.12848 -0.2125 -0.12969 -0.21527 C -0.13056 -0.21689 -0.13125 -0.21875 -0.13229 -0.22013 C -0.13299 -0.22129 -0.13386 -0.22268 -0.13455 -0.22384 C -0.13802 -0.22939 -0.13594 -0.22731 -0.13854 -0.2324 C -0.14045 -0.23588 -0.1441 -0.24305 -0.1441 -0.24282 C -0.14601 -0.25162 -0.14323 -0.24189 -0.1474 -0.2493 C -0.14809 -0.25046 -0.14827 -0.25231 -0.14896 -0.25416 C -0.14931 -0.25486 -0.15209 -0.26203 -0.15278 -0.26365 C -0.15348 -0.26458 -0.154 -0.26527 -0.15452 -0.26597 C -0.15504 -0.26851 -0.15539 -0.27106 -0.15608 -0.27338 C -0.15677 -0.27523 -0.15764 -0.27638 -0.15851 -0.278 C -0.1592 -0.27939 -0.15973 -0.28032 -0.16025 -0.28171 C -0.16111 -0.28472 -0.16094 -0.28703 -0.16164 -0.29004 C -0.16216 -0.29189 -0.1625 -0.29351 -0.16337 -0.29513 C -0.16632 -0.30231 -0.16476 -0.29768 -0.16806 -0.30347 C -0.16875 -0.30486 -0.1691 -0.30601 -0.16979 -0.30717 C -0.17049 -0.30856 -0.17136 -0.30949 -0.17205 -0.31064 C -0.17414 -0.31458 -0.17292 -0.31412 -0.17535 -0.31666 C -0.17709 -0.31898 -0.17865 -0.3199 -0.18073 -0.32152 C -0.18125 -0.32268 -0.18177 -0.32407 -0.18229 -0.32523 C -0.18403 -0.32777 -0.18611 -0.32939 -0.18716 -0.3324 C -0.18785 -0.33402 -0.18802 -0.33588 -0.18889 -0.33726 C -0.18941 -0.33842 -0.19045 -0.33888 -0.19115 -0.33981 C -0.19184 -0.3405 -0.19219 -0.34143 -0.19289 -0.34213 C -0.19358 -0.34305 -0.19445 -0.34375 -0.19514 -0.34467 C -0.19601 -0.34583 -0.1967 -0.34722 -0.19775 -0.34814 C -0.19861 -0.3493 -0.19983 -0.34976 -0.2007 -0.35069 C -0.20174 -0.35162 -0.20226 -0.35324 -0.2033 -0.35416 C -0.20469 -0.35625 -0.20591 -0.35625 -0.20712 -0.35902 C -0.20782 -0.36064 -0.20799 -0.36226 -0.20868 -0.36388 C -0.21007 -0.36643 -0.21198 -0.36875 -0.21337 -0.37129 C -0.21424 -0.37222 -0.21545 -0.37314 -0.21598 -0.37476 C -0.22136 -0.39143 -0.21268 -0.3662 -0.22084 -0.38449 C -0.22188 -0.3868 -0.2224 -0.39027 -0.22396 -0.39189 C -0.22969 -0.39745 -0.2224 -0.39004 -0.22865 -0.39745 C -0.22934 -0.39861 -0.23039 -0.39907 -0.23108 -0.4 C -0.23195 -0.40115 -0.23247 -0.40254 -0.23334 -0.4037 C -0.23507 -0.40555 -0.23646 -0.40694 -0.2382 -0.40856 C -0.23907 -0.40925 -0.23976 -0.41064 -0.2408 -0.41111 L -0.24306 -0.41226 C -0.2467 -0.41782 -0.24445 -0.41481 -0.25018 -0.42083 L -0.25261 -0.42314 C -0.25295 -0.4243 -0.25295 -0.42569 -0.2533 -0.42685 C -0.25504 -0.4324 -0.25504 -0.428 -0.25504 -0.4324 L -0.25504 -0.4324 " pathEditMode="relative" rAng="0" ptsTypes="AAAAAAAAAAAAAAAAAAAAAAAAAAAAAAAAAAAAAAAAAAAAAAAAAAAAAAAAAAAAAAAAAAAAAAAAAAAAAAAAAAAAAAA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4" y="-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5.55556E-7 0.00023 C -0.00087 -0.0044 -0.00156 -0.00833 -0.00226 -0.0125 C -0.0026 -0.01389 -0.00278 -0.01505 -0.00295 -0.0162 C -0.00347 -0.01829 -0.00382 -0.0206 -0.00434 -0.02245 C -0.00486 -0.02384 -0.0059 -0.02407 -0.0066 -0.02477 C -0.00833 -0.03727 -0.00573 -0.02384 -0.00955 -0.03218 C -0.01042 -0.03449 -0.01076 -0.0375 -0.01163 -0.03982 C -0.01198 -0.04051 -0.01267 -0.0412 -0.01302 -0.04213 C -0.01389 -0.04375 -0.01441 -0.0456 -0.01528 -0.04722 C -0.01649 -0.04954 -0.01771 -0.05208 -0.01875 -0.05463 C -0.02031 -0.05764 -0.02066 -0.06019 -0.0224 -0.0632 C -0.02604 -0.06945 -0.02483 -0.06389 -0.02813 -0.07199 C -0.02882 -0.07315 -0.02882 -0.07523 -0.02951 -0.07685 C -0.03038 -0.07824 -0.0316 -0.07917 -0.03247 -0.08032 C -0.03351 -0.08195 -0.03455 -0.08357 -0.03524 -0.08542 C -0.03611 -0.08704 -0.03663 -0.08889 -0.0375 -0.09028 C -0.03837 -0.09144 -0.03941 -0.0919 -0.04045 -0.09282 C -0.04531 -0.10556 -0.03733 -0.08657 -0.04479 -0.09884 C -0.04531 -0.10023 -0.04531 -0.10255 -0.04618 -0.10394 C -0.0467 -0.10486 -0.04757 -0.10532 -0.04826 -0.10625 C -0.04931 -0.10787 -0.05017 -0.10949 -0.05122 -0.11134 C -0.05191 -0.11273 -0.0526 -0.11458 -0.0533 -0.1162 C -0.05399 -0.11759 -0.05486 -0.11852 -0.05538 -0.11991 C -0.05608 -0.1213 -0.05642 -0.12315 -0.05694 -0.12477 C -0.05729 -0.12616 -0.05781 -0.12755 -0.05833 -0.12847 C -0.06302 -0.13982 -0.06129 -0.13611 -0.06615 -0.14445 C -0.06806 -0.1507 -0.06875 -0.1537 -0.07188 -0.15949 C -0.0724 -0.16019 -0.07292 -0.16088 -0.07344 -0.16181 C -0.07396 -0.16296 -0.07448 -0.16435 -0.07483 -0.16551 C -0.07552 -0.16782 -0.07622 -0.16991 -0.07708 -0.17176 C -0.07813 -0.17407 -0.07934 -0.17593 -0.08056 -0.17778 C -0.08142 -0.17963 -0.08264 -0.18102 -0.08351 -0.18287 C -0.08403 -0.18449 -0.0849 -0.18611 -0.08559 -0.18773 C -0.08611 -0.18912 -0.08646 -0.19051 -0.08698 -0.19167 C -0.0875 -0.19236 -0.08802 -0.19306 -0.08837 -0.19398 C -0.08924 -0.1956 -0.08993 -0.19722 -0.09063 -0.19907 C -0.09306 -0.21088 -0.08924 -0.19375 -0.09358 -0.20509 C -0.0941 -0.20648 -0.09375 -0.20857 -0.09427 -0.20995 C -0.09479 -0.21111 -0.09583 -0.21134 -0.09635 -0.2125 C -0.10313 -0.22477 -0.10035 -0.22083 -0.10365 -0.22847 C -0.10434 -0.23032 -0.10504 -0.23195 -0.10573 -0.23333 C -0.10625 -0.23449 -0.1066 -0.23588 -0.10712 -0.23727 C -0.11129 -0.24607 -0.10556 -0.23195 -0.11007 -0.24329 C -0.11163 -0.25162 -0.10938 -0.24167 -0.11354 -0.25185 C -0.11684 -0.25949 -0.11129 -0.25208 -0.11649 -0.2581 C -0.12344 -0.27778 -0.11389 -0.25162 -0.12153 -0.26921 C -0.12292 -0.27222 -0.125 -0.27917 -0.125 -0.27894 C -0.12674 -0.28796 -0.12448 -0.27732 -0.12795 -0.28657 C -0.1283 -0.28773 -0.1283 -0.28889 -0.12882 -0.29005 C -0.12917 -0.29144 -0.12969 -0.29282 -0.13021 -0.29398 C -0.13142 -0.29722 -0.13299 -0.30046 -0.13455 -0.30394 C -0.1349 -0.30486 -0.13524 -0.30625 -0.13594 -0.30741 C -0.14149 -0.31921 -0.13351 -0.29977 -0.14097 -0.31875 C -0.14601 -0.33171 -0.13802 -0.31181 -0.14444 -0.32593 C -0.14549 -0.32824 -0.1474 -0.33333 -0.1474 -0.3331 C -0.14809 -0.3331 -0.14879 -0.33195 -0.14948 -0.33218 C -0.15035 -0.33241 -0.15104 -0.3338 -0.15156 -0.33472 C -0.15226 -0.33542 -0.15278 -0.33611 -0.15313 -0.33704 C -0.15417 -0.33935 -0.15451 -0.34282 -0.1559 -0.34445 L -0.16024 -0.34954 C -0.16111 -0.35023 -0.16181 -0.35093 -0.1625 -0.35208 C -0.16441 -0.35532 -0.16337 -0.3537 -0.16597 -0.35695 C -0.17014 -0.36759 -0.16476 -0.35486 -0.16962 -0.36181 C -0.17413 -0.36806 -0.16736 -0.36389 -0.17396 -0.36667 C -0.17778 -0.37616 -0.17292 -0.36574 -0.1776 -0.37153 C -0.17882 -0.37338 -0.17986 -0.37593 -0.18108 -0.37778 L -0.18333 -0.38148 C -0.18403 -0.38287 -0.1849 -0.3838 -0.18542 -0.38519 C -0.18681 -0.38843 -0.18715 -0.39005 -0.18906 -0.39259 C -0.18906 -0.39236 -0.19444 -0.39884 -0.19549 -0.40023 C -0.19618 -0.4007 -0.19705 -0.40139 -0.19757 -0.40255 C -0.19965 -0.40602 -0.19844 -0.4044 -0.20122 -0.40741 C -0.20156 -0.40857 -0.20208 -0.40995 -0.20278 -0.41111 C -0.20313 -0.41204 -0.20382 -0.41273 -0.20417 -0.41366 C -0.20417 -0.41343 -0.20764 -0.42292 -0.20851 -0.42454 C -0.2125 -0.43519 -0.20747 -0.42199 -0.21059 -0.43218 C -0.21059 -0.43241 -0.21059 -0.43148 -0.21059 -0.43102 L -0.21059 -0.43079 " pathEditMode="relative" rAng="0" ptsTypes="AAAAAAAAAAAAAAAAAAAAAAAAAAAAAAAAAAAAAAAAAAAAAAAAAAAAAAAAAAAAAAAAAAAAAAAAAAAAAAA"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8" y="-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00023 C 0.00243 -0.00255 0.00504 -0.00509 0.00764 -0.00764 C 0.00851 -0.00857 0.00938 -0.00903 0.0099 -0.00996 C 0.01077 -0.01134 0.01146 -0.0125 0.01233 -0.01366 C 0.0132 -0.01505 0.01459 -0.01597 0.01546 -0.01736 C 0.01684 -0.01875 0.01771 -0.0206 0.0191 -0.02222 C 0.02622 -0.03079 0.02275 -0.02593 0.03056 -0.03334 C 0.0323 -0.03472 0.03403 -0.03727 0.03612 -0.03912 C 0.03855 -0.04121 0.0415 -0.04236 0.04393 -0.04398 C 0.04636 -0.04584 0.04844 -0.04815 0.05087 -0.05 C 0.0533 -0.05209 0.05643 -0.05301 0.05886 -0.05486 C 0.06059 -0.05625 0.06181 -0.05834 0.06337 -0.05972 C 0.06684 -0.06297 0.07118 -0.06597 0.07483 -0.06945 L 0.0849 -0.08033 C 0.08646 -0.08195 0.0882 -0.08334 0.08941 -0.08519 C 0.09167 -0.08889 0.09254 -0.09097 0.09636 -0.09375 C 0.09757 -0.09491 0.09914 -0.09537 0.10105 -0.09607 C 0.10157 -0.09769 0.10209 -0.09954 0.1033 -0.10116 C 0.104 -0.10232 0.10556 -0.10255 0.1066 -0.10371 C 0.10782 -0.1044 0.10886 -0.10556 0.11007 -0.10695 C 0.11181 -0.10949 0.11355 -0.11227 0.11563 -0.11435 C 0.11719 -0.11597 0.11945 -0.11736 0.12118 -0.11922 C 0.12466 -0.12222 0.12743 -0.1257 0.13039 -0.12894 L 0.13837 -0.1375 C 0.13941 -0.13912 0.14046 -0.14074 0.14167 -0.14213 C 0.14306 -0.14375 0.14497 -0.14445 0.14618 -0.14607 C 0.14723 -0.14699 0.1474 -0.14838 0.14844 -0.14954 C 0.15018 -0.15093 0.15174 -0.15185 0.15313 -0.15324 C 0.15434 -0.1544 0.15539 -0.15579 0.1566 -0.15672 C 0.15799 -0.1581 0.15955 -0.15926 0.16094 -0.16042 C 0.16181 -0.16134 0.1625 -0.16227 0.1632 -0.16273 C 0.16476 -0.16389 0.1665 -0.16435 0.16771 -0.16528 C 0.17275 -0.16922 0.17188 -0.17037 0.17605 -0.17477 C 0.17761 -0.17709 0.17952 -0.17917 0.1816 -0.18125 C 0.19132 -0.19028 0.19011 -0.18843 0.1974 -0.19445 C 0.19948 -0.19607 0.20122 -0.19792 0.20313 -0.19931 C 0.20539 -0.2007 0.20782 -0.20232 0.2099 -0.20417 C 0.22153 -0.2132 0.20973 -0.20533 0.22118 -0.2125 C 0.2224 -0.21435 0.22327 -0.21621 0.22483 -0.21759 C 0.23334 -0.2257 0.22761 -0.2169 0.2349 -0.22477 C 0.23612 -0.22639 0.23698 -0.22824 0.2382 -0.22963 C 0.24202 -0.2331 0.24844 -0.23797 0.2533 -0.2419 C 0.25504 -0.24329 0.25712 -0.24468 0.25886 -0.24653 C 0.26285 -0.25116 0.26407 -0.25278 0.2691 -0.25625 C 0.27066 -0.25764 0.27275 -0.25857 0.27483 -0.25996 C 0.27865 -0.26297 0.28247 -0.26621 0.28612 -0.26968 L 0.2974 -0.27917 C 0.29948 -0.28079 0.30174 -0.28218 0.30313 -0.28426 C 0.30452 -0.28634 0.30608 -0.28843 0.30764 -0.29005 C 0.31146 -0.29445 0.31563 -0.29792 0.31893 -0.30232 C 0.32205 -0.30625 0.32466 -0.31088 0.3283 -0.31435 C 0.33282 -0.31968 0.34011 -0.32685 0.34289 -0.33264 C 0.34757 -0.34259 0.34219 -0.33218 0.35105 -0.34491 C 0.35226 -0.34676 0.35313 -0.34884 0.35434 -0.35093 C 0.35712 -0.35509 0.36025 -0.3588 0.36337 -0.36297 C 0.36337 -0.36273 0.3724 -0.375 0.3724 -0.37477 C 0.37882 -0.38611 0.37396 -0.37847 0.3849 -0.39329 C 0.38612 -0.39491 0.38733 -0.3963 0.38837 -0.39815 C 0.39167 -0.40533 0.38941 -0.40162 0.39497 -0.40926 C 0.39132 -0.41551 0.39271 -0.41019 0.39618 -0.41759 C 0.39688 -0.41898 0.39671 -0.42107 0.39723 -0.42246 C 0.39827 -0.42408 0.4 -0.425 0.40087 -0.42639 C 0.40226 -0.42755 0.40348 -0.42917 0.40417 -0.43102 C 0.40521 -0.43264 0.40573 -0.43426 0.40643 -0.43588 C 0.4073 -0.43704 0.40816 -0.4382 0.40868 -0.43935 C 0.40955 -0.44097 0.41025 -0.44283 0.41094 -0.44422 C 0.41511 -0.45139 0.41528 -0.45023 0.41789 -0.45648 C 0.41823 -0.45764 0.41841 -0.45903 0.4191 -0.46019 C 0.42188 -0.46597 0.42587 -0.47084 0.4283 -0.47709 C 0.42865 -0.47824 0.42865 -0.4794 0.42934 -0.48056 C 0.43056 -0.48334 0.43386 -0.48773 0.43386 -0.4875 L 0.43716 -0.49884 C 0.4375 -0.5 0.43768 -0.50139 0.43837 -0.50255 C 0.43924 -0.50394 0.43993 -0.50509 0.44063 -0.50625 C 0.44098 -0.50741 0.44115 -0.50857 0.44167 -0.50972 C 0.44306 -0.5125 0.44514 -0.51435 0.44618 -0.51713 C 0.44705 -0.51922 0.44792 -0.52107 0.44862 -0.52292 C 0.44896 -0.52431 0.44948 -0.5257 0.44983 -0.52685 C 0.45053 -0.52847 0.45157 -0.53009 0.45209 -0.53172 C 0.45261 -0.53264 0.45296 -0.53403 0.45313 -0.53519 C 0.45348 -0.53704 0.45348 -0.53866 0.45434 -0.54005 C 0.45556 -0.54283 0.45799 -0.54468 0.45886 -0.54746 C 0.46233 -0.55903 0.4566 -0.54097 0.46216 -0.55602 C 0.46632 -0.56644 0.46233 -0.55972 0.46667 -0.56667 C 0.46719 -0.56922 0.46754 -0.57176 0.46789 -0.57431 C 0.46841 -0.57709 0.46858 -0.57963 0.46893 -0.58264 C 0.4691 -0.58426 0.4698 -0.58588 0.47014 -0.5875 C 0.47066 -0.58982 0.47084 -0.59236 0.47118 -0.59468 L 0.47275 -0.63565 L 0.47275 -0.63565 " pathEditMode="relative" rAng="0" ptsTypes="AAAAAAAAAAAAAAAAAAAAAAAAAAAAAAAAAAAAAAAAAAAAAAAAAAAAAAAAAAAAAAAAAAAAAAAAAAAAAAAAAAAAAAAAAAA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28" y="-3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5E-6 0.00023 C 0.00296 -0.00185 0.00626 -0.00324 0.00903 -0.00509 C 0.01042 -0.00602 0.0106 -0.0081 0.01146 -0.00902 C 0.01389 -0.0118 0.0158 -0.0118 0.01858 -0.01273 C 0.0198 -0.01412 0.02084 -0.01527 0.02223 -0.01666 C 0.02362 -0.01805 0.02553 -0.01852 0.02691 -0.02014 C 0.02865 -0.02245 0.02917 -0.02592 0.0316 -0.02777 C 0.03299 -0.02893 0.03473 -0.03009 0.03629 -0.03171 C 0.04115 -0.03611 0.03889 -0.03588 0.04549 -0.04027 C 0.04653 -0.04097 0.04792 -0.0412 0.04914 -0.0419 C 0.05938 -0.05231 0.04306 -0.03518 0.05955 -0.05162 C 0.06216 -0.05393 0.06389 -0.05694 0.06667 -0.05879 C 0.08126 -0.06944 0.05591 -0.05115 0.07501 -0.06527 C 0.07848 -0.06782 0.08211 -0.07037 0.08542 -0.07268 C 0.08698 -0.07384 0.08872 -0.07523 0.0901 -0.07639 C 0.0981 -0.08356 0.08403 -0.07268 0.09723 -0.08287 C 0.10087 -0.08541 0.10157 -0.08541 0.10539 -0.08889 C 0.1066 -0.09027 0.10782 -0.0919 0.10903 -0.09259 C 0.11077 -0.09421 0.11285 -0.09537 0.11476 -0.09652 C 0.11702 -0.09815 0.11858 -0.1 0.12084 -0.10139 C 0.12257 -0.10277 0.12466 -0.1037 0.12657 -0.10532 C 0.13056 -0.10856 0.13455 -0.11203 0.13837 -0.11527 C 0.14028 -0.1169 0.14202 -0.11898 0.1441 -0.12037 C 0.14584 -0.12106 0.14757 -0.12152 0.14879 -0.12268 C 0.15087 -0.12453 0.15261 -0.12708 0.15487 -0.1287 C 0.1606 -0.13449 0.16042 -0.13379 0.16771 -0.13773 C 0.18039 -0.15139 0.1599 -0.12986 0.18646 -0.15277 L 0.2158 -0.17754 L 0.22153 -0.18264 C 0.22362 -0.18449 0.22587 -0.18565 0.22761 -0.1875 L 0.2356 -0.19652 C 0.23768 -0.19861 0.23994 -0.20023 0.24167 -0.20254 C 0.24462 -0.20671 0.2474 -0.21134 0.25105 -0.21504 C 0.25261 -0.21666 0.25435 -0.21828 0.25573 -0.22014 C 0.25903 -0.225 0.26112 -0.23078 0.26494 -0.23518 C 0.26719 -0.23727 0.26928 -0.23912 0.27101 -0.24143 C 0.27275 -0.24352 0.27379 -0.24652 0.2757 -0.24884 C 0.27796 -0.25185 0.28126 -0.25393 0.28386 -0.25625 C 0.30053 -0.27245 0.27848 -0.25185 0.29549 -0.27014 C 0.29775 -0.27222 0.30053 -0.27384 0.30261 -0.27639 C 0.30608 -0.28032 0.30834 -0.28495 0.31198 -0.28889 L 0.31667 -0.29398 C 0.32535 -0.31203 0.31563 -0.29375 0.32379 -0.30509 C 0.32501 -0.30694 0.32587 -0.30949 0.32726 -0.31134 C 0.32987 -0.31504 0.33299 -0.31852 0.3356 -0.32268 C 0.33629 -0.32384 0.33681 -0.32523 0.33785 -0.32639 C 0.33924 -0.32801 0.34115 -0.3294 0.34271 -0.33125 C 0.3441 -0.33333 0.34566 -0.33565 0.34705 -0.33773 C 0.34844 -0.33889 0.34966 -0.34004 0.3507 -0.34143 C 0.35539 -0.34838 0.35035 -0.34467 0.3566 -0.35254 C 0.35764 -0.3537 0.35886 -0.3544 0.36025 -0.35509 C 0.36094 -0.35648 0.36528 -0.36481 0.36719 -0.36643 C 0.36893 -0.36782 0.37101 -0.36805 0.37292 -0.36898 C 0.38542 -0.38009 0.37535 -0.37014 0.38473 -0.38171 C 0.38629 -0.3831 0.38803 -0.38449 0.38941 -0.38611 C 0.39566 -0.39421 0.38698 -0.38588 0.39653 -0.39514 C 0.40191 -0.4 0.40452 -0.39953 0.40938 -0.40764 C 0.41528 -0.4169 0.40764 -0.40532 0.41528 -0.41504 C 0.41806 -0.41875 0.42344 -0.42639 0.42344 -0.42615 C 0.42587 -0.43379 0.42292 -0.42639 0.42813 -0.43379 C 0.42952 -0.43565 0.43039 -0.43819 0.43178 -0.44004 C 0.43299 -0.44166 0.43872 -0.44421 0.43994 -0.4449 C 0.44601 -0.46088 0.43855 -0.44236 0.44566 -0.45625 C 0.44636 -0.4574 0.44636 -0.45879 0.44705 -0.45995 C 0.44775 -0.46134 0.44879 -0.4625 0.44931 -0.46389 C 0.45018 -0.4662 0.45018 -0.46921 0.45174 -0.47106 C 0.45608 -0.47754 0.45417 -0.47453 0.45747 -0.48009 C 0.45799 -0.48171 0.45816 -0.48356 0.45886 -0.48495 C 0.45921 -0.48634 0.46042 -0.48727 0.46112 -0.48865 C 0.46216 -0.4919 0.46198 -0.49583 0.46355 -0.49861 C 0.4658 -0.50393 0.46667 -0.50509 0.46823 -0.51134 C 0.46841 -0.51273 0.46893 -0.51458 0.46928 -0.5162 C 0.46962 -0.51759 0.47014 -0.51875 0.47049 -0.5199 C 0.47101 -0.52199 0.47119 -0.5243 0.47171 -0.52639 C 0.47205 -0.52777 0.4724 -0.5294 0.47292 -0.53125 C 0.47483 -0.54213 0.47292 -0.53518 0.47535 -0.54236 C 0.47483 -0.55254 0.47466 -0.5625 0.47396 -0.57245 C 0.47379 -0.575 0.4731 -0.57754 0.47292 -0.58009 C 0.4724 -0.58287 0.47205 -0.58565 0.47171 -0.58865 C 0.47136 -0.59074 0.47084 -0.59282 0.47049 -0.59514 C 0.46997 -0.59861 0.46962 -0.60231 0.46928 -0.60625 C 0.46771 -0.61898 0.46893 -0.60879 0.46685 -0.61875 C 0.4665 -0.62129 0.46476 -0.63287 0.46459 -0.63495 C 0.46441 -0.63703 0.46459 -0.63912 0.46459 -0.64097 L 0.46459 -0.64097 " pathEditMode="relative" rAng="0" ptsTypes="AAAAAAAAAAAAAAAAAAAAAAAAAAAAAAAAAAAAAAAAAAAAAAAAAAAAAAAAAAAAAAAAAAAAAAAAAAAAAAAAAAAAAA">
                                      <p:cBhvr>
                                        <p:cTn id="6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67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1.94444E-6 0.00023 C -0.0257 -0.02709 -0.00764 -0.0088 -0.05799 -0.05023 L -0.07969 -0.06783 C -0.0967 -0.08172 -0.11077 -0.09375 -0.12882 -0.10463 C -0.14809 -0.11644 -0.16736 -0.12709 -0.18681 -0.13797 L -0.22084 -0.15695 C -0.23264 -0.16366 -0.24427 -0.16945 -0.25573 -0.17593 C -0.26806 -0.18287 -0.28125 -0.1875 -0.29184 -0.19746 L -0.34757 -0.24977 C -0.35434 -0.25579 -0.36163 -0.26088 -0.36771 -0.2676 C -0.37205 -0.27222 -0.37639 -0.27732 -0.3809 -0.28172 C -0.3882 -0.28889 -0.39618 -0.29514 -0.40365 -0.30209 C -0.40538 -0.30324 -0.40695 -0.3051 -0.40834 -0.30672 C -0.41129 -0.30972 -0.41441 -0.31273 -0.41702 -0.31621 C -0.41927 -0.31968 -0.42118 -0.32338 -0.42344 -0.32709 C -0.43004 -0.34908 -0.42795 -0.33935 -0.43108 -0.35533 C -0.4342 -0.38635 -0.43264 -0.37431 -0.4349 -0.39121 C -0.43524 -0.40278 -0.4349 -0.41482 -0.43594 -0.42685 C -0.43594 -0.42801 -0.4375 -0.42871 -0.4375 -0.42871 L -0.4375 -0.42871 " pathEditMode="relative" rAng="0" ptsTypes="AAAAAAAAAAAAAAAAAAAAA">
                                      <p:cBhvr>
                                        <p:cTn id="9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-2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1.66667E-6 3.33333E-6 C -0.0026 -0.00255 -0.00521 -0.00509 -0.00764 -0.00764 C -0.00833 -0.00857 -0.00885 -0.00949 -0.00955 -0.01019 C -0.01181 -0.01273 -0.01372 -0.01366 -0.01632 -0.01528 C -0.01892 -0.01875 -0.01962 -0.02037 -0.02292 -0.02292 C -0.02413 -0.02408 -0.02552 -0.02431 -0.02674 -0.02546 C -0.02778 -0.02662 -0.02865 -0.02824 -0.02969 -0.0294 C -0.03264 -0.03287 -0.03576 -0.03658 -0.03906 -0.03959 C -0.04375 -0.04352 -0.04115 -0.04097 -0.0467 -0.04699 C -0.0474 -0.04884 -0.04774 -0.05093 -0.04861 -0.05209 C -0.06233 -0.07037 -0.05312 -0.05579 -0.0658 -0.06736 C -0.06962 -0.07084 -0.0724 -0.0757 -0.07622 -0.07894 C -0.07795 -0.08009 -0.07951 -0.08125 -0.08108 -0.08264 C -0.08212 -0.0838 -0.08281 -0.08519 -0.08385 -0.08658 C -0.08507 -0.08773 -0.08646 -0.08889 -0.08767 -0.09028 C -0.08872 -0.09144 -0.08958 -0.09283 -0.09062 -0.09398 C -0.10052 -0.10556 -0.08837 -0.09121 -0.09826 -0.10046 C -0.10087 -0.10301 -0.10191 -0.10602 -0.10399 -0.10926 C -0.11302 -0.12338 -0.0974 -0.09722 -0.1125 -0.11945 C -0.11372 -0.1213 -0.11406 -0.12408 -0.11528 -0.12593 C -0.11667 -0.12778 -0.11858 -0.12917 -0.12014 -0.13102 C -0.12205 -0.13334 -0.12378 -0.13611 -0.12587 -0.13843 C -0.13108 -0.14491 -0.1309 -0.14421 -0.13628 -0.14861 C -0.14392 -0.16181 -0.1408 -0.15625 -0.14583 -0.16528 C -0.14687 -0.1669 -0.14757 -0.16875 -0.14861 -0.17037 C -0.15 -0.17199 -0.15139 -0.17338 -0.15243 -0.17546 C -0.1533 -0.17685 -0.15365 -0.17894 -0.15434 -0.18033 C -0.15521 -0.18195 -0.15642 -0.18287 -0.15729 -0.18426 C -0.15868 -0.18634 -0.1599 -0.18843 -0.16111 -0.19051 C -0.16181 -0.19213 -0.16215 -0.19421 -0.16302 -0.1956 C -0.1651 -0.19954 -0.16771 -0.20301 -0.16962 -0.20718 C -0.17101 -0.21019 -0.17344 -0.21597 -0.17535 -0.21852 C -0.17656 -0.22014 -0.17795 -0.22107 -0.17917 -0.22222 C -0.18038 -0.22546 -0.18316 -0.23357 -0.1849 -0.23496 L -0.18767 -0.2375 C -0.18802 -0.23935 -0.18802 -0.24121 -0.18872 -0.24259 C -0.18941 -0.24421 -0.19062 -0.24514 -0.19149 -0.24653 C -0.19253 -0.24815 -0.19358 -0.24977 -0.19444 -0.25162 C -0.19583 -0.25417 -0.19757 -0.25834 -0.19913 -0.26042 C -0.20035 -0.26204 -0.20174 -0.26296 -0.20295 -0.26435 C -0.20451 -0.26806 -0.2059 -0.27199 -0.20781 -0.2757 C -0.20851 -0.27709 -0.20972 -0.27801 -0.21059 -0.2794 C -0.21163 -0.28102 -0.2125 -0.28287 -0.21354 -0.28449 C -0.21476 -0.28704 -0.21597 -0.28959 -0.21736 -0.29213 C -0.21788 -0.29352 -0.21858 -0.29468 -0.21927 -0.29607 C -0.22014 -0.29769 -0.22101 -0.29954 -0.22205 -0.30116 C -0.22257 -0.30209 -0.22344 -0.30278 -0.22396 -0.30371 C -0.22465 -0.30486 -0.22517 -0.30625 -0.22587 -0.30741 C -0.2283 -0.31181 -0.2309 -0.31574 -0.23351 -0.32014 C -0.23437 -0.32176 -0.23559 -0.32338 -0.23628 -0.32523 C -0.23837 -0.33033 -0.23819 -0.33079 -0.24115 -0.33542 C -0.24201 -0.33681 -0.24306 -0.33773 -0.24392 -0.33912 C -0.24497 -0.34074 -0.24583 -0.34259 -0.24687 -0.34421 C -0.2474 -0.34537 -0.24792 -0.34699 -0.24878 -0.34815 C -0.24948 -0.34908 -0.25069 -0.34954 -0.25156 -0.3507 C -0.2526 -0.35185 -0.25347 -0.35324 -0.25451 -0.3544 C -0.25747 -0.35787 -0.25816 -0.35787 -0.26111 -0.36065 C -0.26615 -0.36551 -0.26319 -0.36366 -0.26771 -0.36574 C -0.27413 -0.37431 -0.26736 -0.36621 -0.27344 -0.37084 C -0.27552 -0.37246 -0.27691 -0.37523 -0.27917 -0.37593 C -0.2809 -0.37662 -0.2842 -0.37755 -0.28594 -0.37847 C -0.28854 -0.38009 -0.2908 -0.38241 -0.29358 -0.38357 C -0.29757 -0.38542 -0.29531 -0.38449 -0.30017 -0.38611 C -0.30104 -0.38704 -0.30191 -0.38796 -0.30295 -0.38866 C -0.30486 -0.38982 -0.30712 -0.38982 -0.30868 -0.39121 C -0.31389 -0.39584 -0.31285 -0.39584 -0.31736 -0.39769 C -0.31858 -0.39815 -0.31979 -0.39838 -0.32118 -0.39884 C -0.3217 -0.39977 -0.3224 -0.4007 -0.32309 -0.40139 C -0.32396 -0.40232 -0.325 -0.40278 -0.32587 -0.40394 C -0.32674 -0.40509 -0.32708 -0.40648 -0.32778 -0.40764 C -0.3283 -0.40857 -0.32917 -0.40926 -0.32969 -0.41019 C -0.33056 -0.41181 -0.3309 -0.41366 -0.3316 -0.41528 C -0.33472 -0.42269 -0.33212 -0.41574 -0.33628 -0.42292 C -0.33785 -0.42546 -0.33889 -0.42801 -0.3401 -0.43056 C -0.3408 -0.43195 -0.34132 -0.43334 -0.34201 -0.43449 L -0.34392 -0.43704 C -0.34427 -0.4382 -0.34427 -0.43982 -0.34497 -0.44074 C -0.34844 -0.44537 -0.34774 -0.43866 -0.34774 -0.44445 L -0.34774 -0.44445 " pathEditMode="relative" ptsTypes="AAAAAAAAAAAAAAAAAAAAAAAAAAAAAAAAAAAAAAAAAAAAAAAAAAAAAAAAAAAAAAAAAAAAAAAAAAAAAAAA">
                                      <p:cBhvr>
                                        <p:cTn id="9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244</Words>
  <Application>Microsoft Office PowerPoint</Application>
  <PresentationFormat>Экран (4:3)</PresentationFormat>
  <Paragraphs>54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Домашний</dc:creator>
  <cp:lastModifiedBy>Admin</cp:lastModifiedBy>
  <cp:revision>48</cp:revision>
  <dcterms:created xsi:type="dcterms:W3CDTF">2021-03-14T17:04:38Z</dcterms:created>
  <dcterms:modified xsi:type="dcterms:W3CDTF">2024-09-21T14:40:56Z</dcterms:modified>
</cp:coreProperties>
</file>