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4" r:id="rId2"/>
    <p:sldId id="276" r:id="rId3"/>
    <p:sldId id="259" r:id="rId4"/>
    <p:sldId id="257" r:id="rId5"/>
    <p:sldId id="302" r:id="rId6"/>
    <p:sldId id="300" r:id="rId7"/>
    <p:sldId id="301" r:id="rId8"/>
    <p:sldId id="258" r:id="rId9"/>
    <p:sldId id="298" r:id="rId10"/>
    <p:sldId id="309" r:id="rId11"/>
    <p:sldId id="303" r:id="rId12"/>
    <p:sldId id="304" r:id="rId13"/>
    <p:sldId id="305" r:id="rId14"/>
    <p:sldId id="306" r:id="rId15"/>
    <p:sldId id="307" r:id="rId16"/>
    <p:sldId id="308" r:id="rId17"/>
    <p:sldId id="314" r:id="rId18"/>
    <p:sldId id="316" r:id="rId19"/>
    <p:sldId id="299" r:id="rId20"/>
    <p:sldId id="311" r:id="rId21"/>
    <p:sldId id="312" r:id="rId22"/>
    <p:sldId id="313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4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86" d="100"/>
          <a:sy n="86" d="100"/>
        </p:scale>
        <p:origin x="-14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8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3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8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445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9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539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7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11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34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0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5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2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23C7E5-FE15-4952-B809-67C81D1AC05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3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«Семейные традиции» 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854644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Разработали  воспитатели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pc="176" dirty="0" err="1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Шероухова</a:t>
            </a:r>
            <a:r>
              <a:rPr lang="ru-RU" sz="2000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Д.О.,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pc="176" dirty="0" err="1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Пагубина</a:t>
            </a:r>
            <a:r>
              <a:rPr lang="ru-RU" sz="2000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З.Р</a:t>
            </a:r>
            <a:r>
              <a:rPr lang="ru-RU" sz="2000" b="1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176" dirty="0">
              <a:ln w="11430">
                <a:solidFill>
                  <a:srgbClr val="121314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отчет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«Букет для мамы» 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Качай\20230427_091907.jpg"/>
          <p:cNvPicPr/>
          <p:nvPr/>
        </p:nvPicPr>
        <p:blipFill>
          <a:blip r:embed="rId3" cstate="print"/>
          <a:srcRect t="9871"/>
          <a:stretch>
            <a:fillRect/>
          </a:stretch>
        </p:blipFill>
        <p:spPr bwMode="auto">
          <a:xfrm>
            <a:off x="1331640" y="1340768"/>
            <a:ext cx="2016224" cy="33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чай\20230511_163947.jpg"/>
          <p:cNvPicPr/>
          <p:nvPr/>
        </p:nvPicPr>
        <p:blipFill>
          <a:blip r:embed="rId4" cstate="print"/>
          <a:srcRect t="4348"/>
          <a:stretch>
            <a:fillRect/>
          </a:stretch>
        </p:blipFill>
        <p:spPr bwMode="auto">
          <a:xfrm>
            <a:off x="3779912" y="1340768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3600" b="1" dirty="0">
              <a:solidFill>
                <a:srgbClr val="002060"/>
              </a:solidFill>
              <a:latin typeface="Times New Roman"/>
            </a:endParaRP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575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радиции семьи –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обычные принятые в семье нормы, манеры поведения, обычаи и взгляды, которые передаются из поколения в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поколение. (Толковый словарь С.И. Ожегов)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радиции семьи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-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это духовная атмосфера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дома, это действие или порядок вещей устоявшихся временем, повторяющихся в неизменном виде раз за разом. Это то, к чему привыкаешь и что воспринимаешь как должное</a:t>
            </a:r>
            <a:r>
              <a:rPr lang="ru-RU" sz="3200" b="1" dirty="0" smtClean="0">
                <a:solidFill>
                  <a:srgbClr val="5504F8"/>
                </a:solidFill>
                <a:latin typeface="Times New Roman"/>
                <a:ea typeface="+mj-ea"/>
                <a:cs typeface="+mj-cs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10308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Семейные традиции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семейного досуга: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путешествия, отдых всей семьёй, праздники, чаепития, игры, прогулки.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трудового воспитания: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дому, совместное приготовление блюд, трудовые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династии.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Поддержание ценностей своего рода: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родословной, посещение родственников, забота о близких,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семейных фотоальбомов.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увлечения, коллекционирование.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Празднование религиозных и государственных праздников: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матери, Новый год, 23 февраля, 8 марта, День семьи, Рождество, Пасха и т.д.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Традиции нашей группы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акции «Праздничная почта»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Качай\20230503_101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ачай\20230503_1017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ачай\20230503_102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2204864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ачай\20231127_1053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25144"/>
            <a:ext cx="197554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чай\20231126_2031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25144"/>
            <a:ext cx="151216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ачай\20231213_161946.jpg"/>
          <p:cNvPicPr/>
          <p:nvPr/>
        </p:nvPicPr>
        <p:blipFill>
          <a:blip r:embed="rId8" cstate="print"/>
          <a:srcRect l="10745" r="24783"/>
          <a:stretch>
            <a:fillRect/>
          </a:stretch>
        </p:blipFill>
        <p:spPr bwMode="auto">
          <a:xfrm>
            <a:off x="3275856" y="4745104"/>
            <a:ext cx="3024336" cy="211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Традиции нашей группы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Украшение Пасхальных яиц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Качай\20230413_095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033623" cy="286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Качай\20230413_1057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060848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Качай\20230413_0959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60848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Традиция семьи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Бареева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Дамира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Дамира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чтут и соблюдают традицию в дни мусульманских праздников собираться за одним столом, готовить национальное блюдо «Перемечи» и пить чай вей семьей. 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Качай\IMG-09ecffd297cc446fd64bf90898765f9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016224" cy="28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ачай\IMG-52db7479d7645863d191c1771180cc9c-V.jpg"/>
          <p:cNvPicPr/>
          <p:nvPr/>
        </p:nvPicPr>
        <p:blipFill>
          <a:blip r:embed="rId4" cstate="print"/>
          <a:srcRect t="39415" r="7650" b="7659"/>
          <a:stretch>
            <a:fillRect/>
          </a:stretch>
        </p:blipFill>
        <p:spPr bwMode="auto">
          <a:xfrm>
            <a:off x="5436096" y="2492896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чай\IMG-7de19be8d3a716680cc33d0dee6816bd-V.jpg"/>
          <p:cNvPicPr/>
          <p:nvPr/>
        </p:nvPicPr>
        <p:blipFill>
          <a:blip r:embed="rId5" cstate="print"/>
          <a:srcRect t="12532"/>
          <a:stretch>
            <a:fillRect/>
          </a:stretch>
        </p:blipFill>
        <p:spPr bwMode="auto">
          <a:xfrm>
            <a:off x="2915816" y="249289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Традиция семьи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Барковой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Софьи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Софьи есть традиция – наряжать Новогоднюю ёлку всей семьей. У каждого члена семьи – своя любимая игрушка, которая исполняет желание. И когда наряжают  ёлку, все загадывают желание и вешают свою любимую игрушку.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Качай\7zEouROmRw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Качай\5btO8nBbYYY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92896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Качай\Ezaq49NR_g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24281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Традиция семьи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Барковой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Софьи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 одна традиция – ритуал – каждый вечер перед сном Сонечка с папой играют в видео игру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стейшен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и всего 15 минут. Соне очень нравиться их с папой традиция.</a:t>
            </a:r>
          </a:p>
          <a:p>
            <a:pPr marL="60960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Качай\7XrWqX6nSz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чай\x2iuIPO7bq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888" y="2420888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Качай\wpw7pivq-Og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31356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Традиции семьи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Гришанцева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Димы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Димы есть традиция – Каждый год ходить в театр на новогодние представления всей семьей. А самая любимая традиция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ритуал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Димы – это чтение сказки перед сном! Ведь сказку читает папа!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Качай\LgbfYkIGM-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ачай\UMakJ0r1CA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28982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проекта: 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Заключительный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 проекта. 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Создание видео-презентации по проекту «Семейные традиции»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 и семейные ценности» </a:t>
            </a:r>
          </a:p>
          <a:p>
            <a:pPr marL="457200" indent="-457200"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904" t="19116" r="12904" b="17802"/>
          <a:stretch>
            <a:fillRect/>
          </a:stretch>
        </p:blipFill>
        <p:spPr bwMode="auto">
          <a:xfrm>
            <a:off x="755576" y="1628800"/>
            <a:ext cx="7992888" cy="38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 и семейные ценности» </a:t>
            </a:r>
          </a:p>
          <a:p>
            <a:pPr marL="457200" indent="-457200"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769" t="19457" r="12443" b="20550"/>
          <a:stretch>
            <a:fillRect/>
          </a:stretch>
        </p:blipFill>
        <p:spPr bwMode="auto">
          <a:xfrm>
            <a:off x="971600" y="1700808"/>
            <a:ext cx="76600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 и семейные ценности» </a:t>
            </a:r>
          </a:p>
          <a:p>
            <a:pPr marL="457200" indent="-457200"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2483" t="30118" r="37584" b="8060"/>
          <a:stretch>
            <a:fillRect/>
          </a:stretch>
        </p:blipFill>
        <p:spPr bwMode="auto">
          <a:xfrm>
            <a:off x="1907704" y="1700808"/>
            <a:ext cx="5760640" cy="40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lvl="0"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У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радициям семьи.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Возникло 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семьи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будущем.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Родители были заинтересованы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активно участвовали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в реализации проекта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Повысилась педагогическая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компетентность родителей в духовно-нравственном воспитании на основе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традиций семьи.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родителей( кто считал, что у них нет как таковых традиций) возникло 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традиции семьи, чтобы передавать их своим наследникам.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9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776864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Паспорт 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Название 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Тип проекта: Информационно-познавательный,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творческий, краткосрочный.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Продолжительность: с 09 января - 02 февраля 2024г.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старшей группы родители.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Возраст воспитанников: 5 - 6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35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88640"/>
            <a:ext cx="8676964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Сбор информации и видеоматериала для создания видеоролика на тему «Семейные традиции» в процессе проектной деятельности детей, родителей и педагога.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для детей: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Обсудить с родителями тему «Наши семейные традиции» и подготовить рассказ;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Выполнение поделки из пластилина: члена семьи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Выполнение аппликации «Букет для мамы»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Чтение и пересказ художественной литература на тему «Семья»: В.Осеева «Волшебное слово», В.Сухомлинский «Самые ласковые руки»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Чтение и обсуждение русских народных сказок, пословиц и поговорок о семье.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Принять участие в дидактической игре «Хорошо-плохо», сюжетно-ролевой игре «Семья», театрализованной игре «Дружная семейка»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Познакомиться с интересными семейными традициями других стран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Сбор фотографий, видео иллюстрирующих традиции в семье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 помощи воспитателя создать видеоролик на тему «Семейные традиции»;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Принять участие  в показе видеоролика «Семейные традиции»</a:t>
            </a:r>
            <a:endParaRPr lang="ru-RU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88640"/>
            <a:ext cx="8532948" cy="466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для родителей: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Ознакомиться с планом педагогического проекта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Обсудить тему «Наши семейные традиции» вместе с детьми и составить рассказ по заданной теме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Принять участие в сборе видеоматериала на создания видеоролика «Семейные традиции»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Принять участие в родительском собрании, оценить результат проектной деятельности 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799288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современном обществе, характеризующимся высокой активностью, душевными затратами, дефицитом человеческого тепла и внимания, теряется связь поколений, семья перестает быть крепостью и опорой для ее членов, забываются традиции, обычаи, прошлое.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Постепенно ослабевает воспитательный потенциал семьи. Дети не имеют достаточных знаний о членах своей семьи. Но есть семейные традиции, которые родители и дети повторяют из года в год, а иногда – из поколения в поколение. Такие обычаи объединяют домочадцев. 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Какие же традиции сохраняются и передаются через поколения. </a:t>
            </a:r>
          </a:p>
          <a:p>
            <a:pPr>
              <a:spcAft>
                <a:spcPts val="100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традициям семьи, желание их продолжать в будущем.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творческих работ детей  в группе детского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 «Родословное дерево моей семьи»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создание видео-презентации «Традиции моей семьи»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проекта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литературы. </a:t>
            </a:r>
          </a:p>
          <a:p>
            <a:pPr marL="457200" indent="-457200">
              <a:buAutoNum type="arabicPeriod" startAt="2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родителей. </a:t>
            </a:r>
          </a:p>
          <a:p>
            <a:pPr marL="457200" indent="-457200">
              <a:buAutoNum type="arabicPeriod" startAt="2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материалов, фотографий.</a:t>
            </a:r>
          </a:p>
        </p:txBody>
      </p:sp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проекта: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(творческий) 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Чтение и пересказ художественной литературы В.Осеева «Волшебное слово»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Занятия по социально-коммуникативному развитию «Наши семейные традиции»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дидактической игры «Хорошо-плохо»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и пересказ художественной литературы В.Сухомлинский «Самые ласковые руки»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художественно-эстетическому развитию: Аппликация «Букет для мамы»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проведения театрализованной игры «Дружная семейка»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сюжетно-ролевой игры «Семья»</a:t>
            </a:r>
          </a:p>
          <a:p>
            <a:pPr marL="457200" indent="-457200">
              <a:buFontTx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Выполнение поделки из пластилина: «Моя семья»</a:t>
            </a:r>
          </a:p>
          <a:p>
            <a:pPr marL="457200" indent="-457200">
              <a:buFontTx/>
              <a:buAutoNum type="arabicPeriod" startAt="3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1431</TotalTime>
  <Words>836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Рафик</cp:lastModifiedBy>
  <cp:revision>147</cp:revision>
  <dcterms:created xsi:type="dcterms:W3CDTF">2022-01-23T09:46:24Z</dcterms:created>
  <dcterms:modified xsi:type="dcterms:W3CDTF">2024-01-25T14:55:34Z</dcterms:modified>
</cp:coreProperties>
</file>