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1" r:id="rId2"/>
    <p:sldId id="258" r:id="rId3"/>
    <p:sldId id="259" r:id="rId4"/>
    <p:sldId id="262" r:id="rId5"/>
    <p:sldId id="263" r:id="rId6"/>
    <p:sldId id="264" r:id="rId7"/>
    <p:sldId id="267" r:id="rId8"/>
    <p:sldId id="268" r:id="rId9"/>
    <p:sldId id="265" r:id="rId10"/>
    <p:sldId id="266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411636-FDC4-4681-AE54-E96B42215A13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B8D848-A3E4-4FAA-AF2D-DBF0DA2F6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«ПРАЗДНИЧНАЯ ПОЧТА»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Пагубина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З.Р.,</a:t>
            </a:r>
          </a:p>
          <a:p>
            <a:pPr algn="r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Шероухова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Д.О.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Пенза, 2024г.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 №1 «Метелица» МБДОУ №71 г.Пензы «Северное сияние»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www.pochta.ru/documents/10231/0/RussianPostLogo/eb62032a-cf64-416f-b545-6b24a2f36530?t=1442475858791&amp;version=1.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5428284" cy="24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ачай\-5303035570102063041_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676649" cy="26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410" name="Picture 2" descr="C:\Users\User\Downloads\IMG_20241112_205910_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224470" cy="3168352"/>
          </a:xfrm>
          <a:prstGeom prst="rect">
            <a:avLst/>
          </a:prstGeom>
          <a:noFill/>
        </p:spPr>
      </p:pic>
      <p:pic>
        <p:nvPicPr>
          <p:cNvPr id="17411" name="Picture 3" descr="C:\Users\User\Downloads\IMG_20241112_205910_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4008445" cy="3168352"/>
          </a:xfrm>
          <a:prstGeom prst="rect">
            <a:avLst/>
          </a:prstGeom>
          <a:noFill/>
        </p:spPr>
      </p:pic>
      <p:pic>
        <p:nvPicPr>
          <p:cNvPr id="8" name="Рисунок 7" descr="D:\Качай\-5303035570102063041_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510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:\Качай\-5303035570102063041_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IMG_20241115_205907_9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IMG_20241115_205907_303.jpg"/>
          <p:cNvPicPr>
            <a:picLocks noChangeAspect="1" noChangeArrowheads="1"/>
          </p:cNvPicPr>
          <p:nvPr/>
        </p:nvPicPr>
        <p:blipFill>
          <a:blip r:embed="rId4" cstate="print"/>
          <a:srcRect b="15152"/>
          <a:stretch>
            <a:fillRect/>
          </a:stretch>
        </p:blipFill>
        <p:spPr bwMode="auto">
          <a:xfrm>
            <a:off x="611560" y="980728"/>
            <a:ext cx="356439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:\Качай\-5303035570102063041_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wnloads\IMG_20241115_205907_7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IMG_20241115_205907_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:\Качай\-5303035570102063041_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ownloads\20241118_104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20241118_104757 (1).jpg"/>
          <p:cNvPicPr>
            <a:picLocks noChangeAspect="1" noChangeArrowheads="1"/>
          </p:cNvPicPr>
          <p:nvPr/>
        </p:nvPicPr>
        <p:blipFill>
          <a:blip r:embed="rId4" cstate="print"/>
          <a:srcRect t="12013" b="11905"/>
          <a:stretch>
            <a:fillRect/>
          </a:stretch>
        </p:blipFill>
        <p:spPr bwMode="auto">
          <a:xfrm>
            <a:off x="4283968" y="1196752"/>
            <a:ext cx="4752528" cy="279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837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:\Качай\-5303035570102063041_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20241118_103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1" y="1052736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ownloads\20241119_111717.jpg"/>
          <p:cNvPicPr>
            <a:picLocks noChangeAspect="1" noChangeArrowheads="1"/>
          </p:cNvPicPr>
          <p:nvPr/>
        </p:nvPicPr>
        <p:blipFill>
          <a:blip r:embed="rId4" cstate="print"/>
          <a:srcRect b="5356"/>
          <a:stretch>
            <a:fillRect/>
          </a:stretch>
        </p:blipFill>
        <p:spPr bwMode="auto">
          <a:xfrm>
            <a:off x="395536" y="980728"/>
            <a:ext cx="403244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«ПРАЗДНИЧНАЯ ПОЧТА»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Пагубина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З.Р.,</a:t>
            </a:r>
          </a:p>
          <a:p>
            <a:pPr algn="r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Шероухова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Д.О.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Пенза, 2024г.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 №1 «Метелица» МБДОУ №71 г.Пензы «Северное сияние»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www.pochta.ru/documents/10231/0/RussianPostLogo/eb62032a-cf64-416f-b545-6b24a2f36530?t=1442475858791&amp;version=1.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5428284" cy="24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ачай\-5303035570102063041_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676649" cy="26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40000" lnSpcReduction="20000"/>
          </a:bodyPr>
          <a:lstStyle/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формирование  у детей представления о 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почте.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-расширить представление детей о труде работников почты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о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почтальона, о необходимости и пользе его труда; 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 детей с историей возникновения почты;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-ознакомить с правильным оформлением письма к отправке (адрес, индекс, марка);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-ознакомить с видами писем и видами груза, отправляемого по почте (посылка, бандероль);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-расширить и уточнить предметный словарь по теме «П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очта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азвивать</a:t>
            </a:r>
            <a:r>
              <a:rPr lang="ru-RU" sz="3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любознательность, интерес к данной сфере деятельности;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400" b="1" i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горожанин на почте бывает очень редко и почти никогда не берет с собой детей. Хотя у каждого из этих взрослых, чье детство пришлось на последние десятилетия ХХ века, «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доинтернетные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времена, была когда-то своя почта: знакомый почтальон, телеграммы, столбик 15-копеечных монеток для междугороднего вызова, коллекция почтовых марок. Наши дети чаще всего достают из почтовых ящиков рекламу и квартирные квитанции. Очень немногие ведут бумажную переписку с друзьями и родственниками. В субъективном опыте современных детей почта фактически отсутствует. Выражения «написать письмо», «почтовый ящик» теперь связаны с экраном и клавиатурой. Поэтому малопонятными и чужими для них остаются замечательные детские произведения, связанные с почтой.</a:t>
            </a:r>
          </a:p>
          <a:p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информационно- познавательный </a:t>
            </a:r>
          </a:p>
          <a:p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краткосрочный проект с15.11.24г по 15.12.2024г, старший дошкольный возраст.</a:t>
            </a:r>
          </a:p>
          <a:p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воспитатели, дети и родители  подготовительной группы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1.Подготовительный этап.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 тему и проблемы будущего проекта, постановка цели и задач. 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 изучение педагогической литературы, иллюстративного материала, дидактических игр.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 группе центра «Почта России».</a:t>
            </a:r>
          </a:p>
          <a:p>
            <a:pPr lvl="0"/>
            <a:r>
              <a:rPr lang="ru-RU" sz="1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одбор атрибутов для сюжетно-ролевой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очта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(костюм почтальона, конверты, открытки, марки, периодическая печать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почтовый ящик, компьютер)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 бесед, презентаций,  видео уроков, подбор художественной литературы, составление плана реализации проекта и т.д.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Подготовительная работа с родителями детей.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Основной этап.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Перспективный план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032448"/>
                <a:gridCol w="1872208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Формы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реализации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 проекта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художественной литературы: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Янош «Письмо для тигра»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Маршак С. Я. «Почта» </a:t>
                      </a:r>
                    </a:p>
                    <a:p>
                      <a:r>
                        <a:rPr kumimoji="0" lang="ru-RU" sz="1400" kern="1200" cap="all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Беседы: </a:t>
                      </a:r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появилась почта на Руси»;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«Гостиница для писем и посылок»;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доставлялись письма в древности»;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«Почта на войне»;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«Почтовый транспорт»;</a:t>
                      </a:r>
                      <a:endParaRPr kumimoji="0" lang="ru-RU" sz="14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cap="all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еседа: «От чего произошло слово почта?»;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атрибутов для сюжетно-ролевой игры «Почта»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Открытие центра «Почта России»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Акция «Напиши письмо </a:t>
                      </a:r>
                      <a:r>
                        <a:rPr kumimoji="0" lang="ru-RU" sz="1400" kern="1200" cap="all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еду </a:t>
                      </a:r>
                      <a:r>
                        <a:rPr kumimoji="0" lang="ru-RU" sz="1400" kern="1200" cap="all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орозу»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Перспективный план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032448"/>
                <a:gridCol w="1872208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Формы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реализации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 проекта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открыток, конвертов, марок, журналов.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Коллекция «Поздравительные открытки»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мультфильма «Трое из </a:t>
                      </a:r>
                      <a:r>
                        <a:rPr kumimoji="0"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Простоквашино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 «Почтовый ящик», «Почта пришла».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Во Всероссийском проекте «Праздничная почта».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на почту.</a:t>
                      </a:r>
                      <a:endParaRPr kumimoji="0" lang="ru-RU" sz="14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Всероссийском проекте «Праздничная почта»: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Посылка детям из другого города: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Украшение, роспись елочных игрушек 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Рисование «Скоро Новый год»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новогоднего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адвента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настольной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игры-ходилки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«Приключение Снеговика»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книги своими руками «Наш любимый город Пенза».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неделя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игровой центр «Почта России»;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участие во Всероссийском проекте «Праздничная почта»;</a:t>
            </a:r>
          </a:p>
          <a:p>
            <a:endParaRPr lang="ru-RU" dirty="0"/>
          </a:p>
        </p:txBody>
      </p:sp>
      <p:pic>
        <p:nvPicPr>
          <p:cNvPr id="5" name="Рисунок 4" descr="https://www.pochta.ru/documents/10231/0/RussianPostLogo/eb62032a-cf64-416f-b545-6b24a2f36530?t=1442475858791&amp;version=1.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5723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ачай\-5303035570102063041_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676649" cy="26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44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6" descr="D:\Качай\20231125_1901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ачай\-5303035570102063041_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676648" cy="26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:\Качай\20231125_190358.jpg"/>
          <p:cNvPicPr/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2987824" y="980728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Качай\-5303035570102063041_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676648" cy="26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реализации проекта</a:t>
            </a:r>
            <a:r>
              <a:rPr lang="ru-RU" sz="22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D:\Качай\20231101_1359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ачай\20231101_1206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1554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338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 Филиал №1 «Метелица» МБДОУ №71 г.Пензы «Северное сияние»    </vt:lpstr>
      <vt:lpstr>Слайд 2</vt:lpstr>
      <vt:lpstr>Слайд 3</vt:lpstr>
      <vt:lpstr> Перспективный план реализации проекта: </vt:lpstr>
      <vt:lpstr> Перспективный план реализации проекта: </vt:lpstr>
      <vt:lpstr>  </vt:lpstr>
      <vt:lpstr>Отчет по реализации проекта: </vt:lpstr>
      <vt:lpstr>  </vt:lpstr>
      <vt:lpstr> Отчет по реализации проекта: </vt:lpstr>
      <vt:lpstr> Отчет по реализации проекта: </vt:lpstr>
      <vt:lpstr> Отчет по реализации проекта: </vt:lpstr>
      <vt:lpstr> Отчет по реализации проекта: </vt:lpstr>
      <vt:lpstr> Отчет по реализации проекта: </vt:lpstr>
      <vt:lpstr> Отчет по реализации проекта: </vt:lpstr>
      <vt:lpstr>   Филиал №1 «Метелица» МБДОУ №71 г.Пензы «Северное сияние»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Рафик</dc:creator>
  <cp:lastModifiedBy>Рафик</cp:lastModifiedBy>
  <cp:revision>11</cp:revision>
  <dcterms:created xsi:type="dcterms:W3CDTF">2024-11-12T19:20:58Z</dcterms:created>
  <dcterms:modified xsi:type="dcterms:W3CDTF">2024-11-20T16:34:44Z</dcterms:modified>
</cp:coreProperties>
</file>