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0"/>
  </p:handoutMasterIdLst>
  <p:sldIdLst>
    <p:sldId id="257" r:id="rId5"/>
    <p:sldId id="265" r:id="rId6"/>
    <p:sldId id="263" r:id="rId7"/>
    <p:sldId id="266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52" autoAdjust="0"/>
  </p:normalViewPr>
  <p:slideViewPr>
    <p:cSldViewPr snapToGrid="0">
      <p:cViewPr>
        <p:scale>
          <a:sx n="80" d="100"/>
          <a:sy n="80" d="100"/>
        </p:scale>
        <p:origin x="-93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815" y="1175657"/>
            <a:ext cx="9144000" cy="4512624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«Народные костюмы»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6494" y="4383711"/>
            <a:ext cx="2623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Пагубина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Зульфия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Рашитовна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815" y="-1199407"/>
            <a:ext cx="9144000" cy="8057407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игры наведите камеру на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код.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оедините картинки с названиями народных костюмов.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ответ правильный, появиться зеленый контур.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ответ не правильный – контур красный.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8843" y="1031437"/>
            <a:ext cx="2529444" cy="22342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чай\YQ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2373" y="808511"/>
            <a:ext cx="2967841" cy="2967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594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815" y="902524"/>
            <a:ext cx="9144000" cy="6626432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игры наведите камеру на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код. Нажмите на указатели элементов русского народного женского костюма и выберите картинки с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названими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ответ правильный, появиться зеленый контур.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ответ не правильный – контур красный.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8843" y="1031437"/>
            <a:ext cx="2529444" cy="22342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чай\YQR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7376" y="879764"/>
            <a:ext cx="3020292" cy="302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594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5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           Интерактивная игра  «Народные костюмы»    </vt:lpstr>
      <vt:lpstr>             Для игры наведите камеру на QR код. Соедините картинки с названиями народных костюмов. Если ответ правильный, появиться зеленый контур. Если ответ не правильный – контур красный.     </vt:lpstr>
      <vt:lpstr>Слайд 3</vt:lpstr>
      <vt:lpstr>             Для игры наведите камеру на QR код. Нажмите на указатели элементов русского народного женского костюма и выберите картинки с названими. Если ответ правильный, появиться зеленый контур. Если ответ не правильный – контур красный.     </vt:lpstr>
      <vt:lpstr>Слайд 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2018-03-18T08:06:06Z</dcterms:created>
  <dcterms:modified xsi:type="dcterms:W3CDTF">2024-01-27T16:21:35Z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