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61" r:id="rId3"/>
    <p:sldId id="257" r:id="rId4"/>
    <p:sldId id="262" r:id="rId5"/>
    <p:sldId id="258" r:id="rId6"/>
    <p:sldId id="260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7" autoAdjust="0"/>
  </p:normalViewPr>
  <p:slideViewPr>
    <p:cSldViewPr>
      <p:cViewPr varScale="1">
        <p:scale>
          <a:sx n="86" d="100"/>
          <a:sy n="86" d="100"/>
        </p:scale>
        <p:origin x="-1494" y="9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C85F73-3E56-49D9-B08E-EB13DF917AC7}" type="datetimeFigureOut">
              <a:rPr lang="ru-RU" smtClean="0"/>
              <a:pPr/>
              <a:t>27.01.2024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2F8331-F0D3-4F41-A373-0876C8E35B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6253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2F8331-F0D3-4F41-A373-0876C8E35BCE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32023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E1C8B-0867-4DEB-A75A-CCA05AD692F5}" type="datetimeFigureOut">
              <a:rPr lang="ru-RU" smtClean="0"/>
              <a:pPr/>
              <a:t>27.01.2024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8DAB2-510E-4BA0-9D91-D010742406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E1C8B-0867-4DEB-A75A-CCA05AD692F5}" type="datetimeFigureOut">
              <a:rPr lang="ru-RU" smtClean="0"/>
              <a:pPr/>
              <a:t>27.01.2024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8DAB2-510E-4BA0-9D91-D010742406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E1C8B-0867-4DEB-A75A-CCA05AD692F5}" type="datetimeFigureOut">
              <a:rPr lang="ru-RU" smtClean="0"/>
              <a:pPr/>
              <a:t>27.01.2024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8DAB2-510E-4BA0-9D91-D010742406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E1C8B-0867-4DEB-A75A-CCA05AD692F5}" type="datetimeFigureOut">
              <a:rPr lang="ru-RU" smtClean="0"/>
              <a:pPr/>
              <a:t>27.01.2024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8DAB2-510E-4BA0-9D91-D010742406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E1C8B-0867-4DEB-A75A-CCA05AD692F5}" type="datetimeFigureOut">
              <a:rPr lang="ru-RU" smtClean="0"/>
              <a:pPr/>
              <a:t>27.01.2024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8DAB2-510E-4BA0-9D91-D010742406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E1C8B-0867-4DEB-A75A-CCA05AD692F5}" type="datetimeFigureOut">
              <a:rPr lang="ru-RU" smtClean="0"/>
              <a:pPr/>
              <a:t>27.01.2024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8DAB2-510E-4BA0-9D91-D010742406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E1C8B-0867-4DEB-A75A-CCA05AD692F5}" type="datetimeFigureOut">
              <a:rPr lang="ru-RU" smtClean="0"/>
              <a:pPr/>
              <a:t>27.01.2024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8DAB2-510E-4BA0-9D91-D010742406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E1C8B-0867-4DEB-A75A-CCA05AD692F5}" type="datetimeFigureOut">
              <a:rPr lang="ru-RU" smtClean="0"/>
              <a:pPr/>
              <a:t>27.01.2024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8DAB2-510E-4BA0-9D91-D010742406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E1C8B-0867-4DEB-A75A-CCA05AD692F5}" type="datetimeFigureOut">
              <a:rPr lang="ru-RU" smtClean="0"/>
              <a:pPr/>
              <a:t>27.01.2024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8DAB2-510E-4BA0-9D91-D010742406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E1C8B-0867-4DEB-A75A-CCA05AD692F5}" type="datetimeFigureOut">
              <a:rPr lang="ru-RU" smtClean="0"/>
              <a:pPr/>
              <a:t>27.01.2024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8DAB2-510E-4BA0-9D91-D010742406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E1C8B-0867-4DEB-A75A-CCA05AD692F5}" type="datetimeFigureOut">
              <a:rPr lang="ru-RU" smtClean="0"/>
              <a:pPr/>
              <a:t>27.01.2024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8DAB2-510E-4BA0-9D91-D010742406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F6E1C8B-0867-4DEB-A75A-CCA05AD692F5}" type="datetimeFigureOut">
              <a:rPr lang="ru-RU" smtClean="0"/>
              <a:pPr/>
              <a:t>27.01.2024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5C8DAB2-510E-4BA0-9D91-D0107424061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6.wdp"/><Relationship Id="rId18" Type="http://schemas.openxmlformats.org/officeDocument/2006/relationships/image" Target="../media/image9.png"/><Relationship Id="rId3" Type="http://schemas.microsoft.com/office/2007/relationships/hdphoto" Target="../media/hdphoto1.wdp"/><Relationship Id="rId21" Type="http://schemas.microsoft.com/office/2007/relationships/hdphoto" Target="../media/hdphoto10.wdp"/><Relationship Id="rId7" Type="http://schemas.microsoft.com/office/2007/relationships/hdphoto" Target="../media/hdphoto3.wdp"/><Relationship Id="rId12" Type="http://schemas.openxmlformats.org/officeDocument/2006/relationships/image" Target="../media/image6.png"/><Relationship Id="rId17" Type="http://schemas.microsoft.com/office/2007/relationships/hdphoto" Target="../media/hdphoto8.wdp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5" Type="http://schemas.microsoft.com/office/2007/relationships/hdphoto" Target="../media/hdphoto7.wdp"/><Relationship Id="rId23" Type="http://schemas.microsoft.com/office/2007/relationships/hdphoto" Target="../media/hdphoto11.wdp"/><Relationship Id="rId10" Type="http://schemas.openxmlformats.org/officeDocument/2006/relationships/image" Target="../media/image5.png"/><Relationship Id="rId19" Type="http://schemas.microsoft.com/office/2007/relationships/hdphoto" Target="../media/hdphoto9.wdp"/><Relationship Id="rId4" Type="http://schemas.openxmlformats.org/officeDocument/2006/relationships/image" Target="../media/image2.png"/><Relationship Id="rId9" Type="http://schemas.microsoft.com/office/2007/relationships/hdphoto" Target="../media/hdphoto4.wdp"/><Relationship Id="rId14" Type="http://schemas.openxmlformats.org/officeDocument/2006/relationships/image" Target="../media/image7.png"/><Relationship Id="rId22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microsoft.com/office/2007/relationships/hdphoto" Target="../media/hdphoto11.wdp"/><Relationship Id="rId3" Type="http://schemas.microsoft.com/office/2007/relationships/hdphoto" Target="../media/hdphoto6.wdp"/><Relationship Id="rId7" Type="http://schemas.microsoft.com/office/2007/relationships/hdphoto" Target="../media/hdphoto8.wdp"/><Relationship Id="rId12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microsoft.com/office/2007/relationships/hdphoto" Target="../media/hdphoto9.wdp"/><Relationship Id="rId5" Type="http://schemas.microsoft.com/office/2007/relationships/hdphoto" Target="../media/hdphoto7.wdp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microsoft.com/office/2007/relationships/hdphoto" Target="../media/hdphoto10.wdp"/><Relationship Id="rId1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13" Type="http://schemas.openxmlformats.org/officeDocument/2006/relationships/image" Target="../media/image11.png"/><Relationship Id="rId18" Type="http://schemas.microsoft.com/office/2007/relationships/hdphoto" Target="../media/hdphoto13.wdp"/><Relationship Id="rId26" Type="http://schemas.microsoft.com/office/2007/relationships/hdphoto" Target="../media/hdphoto17.wdp"/><Relationship Id="rId3" Type="http://schemas.openxmlformats.org/officeDocument/2006/relationships/image" Target="../media/image6.png"/><Relationship Id="rId21" Type="http://schemas.openxmlformats.org/officeDocument/2006/relationships/image" Target="../media/image19.png"/><Relationship Id="rId7" Type="http://schemas.openxmlformats.org/officeDocument/2006/relationships/image" Target="../media/image8.png"/><Relationship Id="rId12" Type="http://schemas.microsoft.com/office/2007/relationships/hdphoto" Target="../media/hdphoto9.wdp"/><Relationship Id="rId17" Type="http://schemas.openxmlformats.org/officeDocument/2006/relationships/image" Target="../media/image17.png"/><Relationship Id="rId25" Type="http://schemas.openxmlformats.org/officeDocument/2006/relationships/image" Target="../media/image21.png"/><Relationship Id="rId2" Type="http://schemas.openxmlformats.org/officeDocument/2006/relationships/image" Target="../media/image15.jpeg"/><Relationship Id="rId16" Type="http://schemas.microsoft.com/office/2007/relationships/hdphoto" Target="../media/hdphoto12.wdp"/><Relationship Id="rId20" Type="http://schemas.microsoft.com/office/2007/relationships/hdphoto" Target="../media/hdphoto14.wdp"/><Relationship Id="rId29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11" Type="http://schemas.openxmlformats.org/officeDocument/2006/relationships/image" Target="../media/image9.png"/><Relationship Id="rId24" Type="http://schemas.microsoft.com/office/2007/relationships/hdphoto" Target="../media/hdphoto16.wdp"/><Relationship Id="rId32" Type="http://schemas.microsoft.com/office/2007/relationships/hdphoto" Target="../media/hdphoto20.wdp"/><Relationship Id="rId5" Type="http://schemas.openxmlformats.org/officeDocument/2006/relationships/image" Target="../media/image7.png"/><Relationship Id="rId15" Type="http://schemas.openxmlformats.org/officeDocument/2006/relationships/image" Target="../media/image16.png"/><Relationship Id="rId23" Type="http://schemas.openxmlformats.org/officeDocument/2006/relationships/image" Target="../media/image20.png"/><Relationship Id="rId28" Type="http://schemas.microsoft.com/office/2007/relationships/hdphoto" Target="../media/hdphoto18.wdp"/><Relationship Id="rId10" Type="http://schemas.microsoft.com/office/2007/relationships/hdphoto" Target="../media/hdphoto10.wdp"/><Relationship Id="rId19" Type="http://schemas.openxmlformats.org/officeDocument/2006/relationships/image" Target="../media/image18.png"/><Relationship Id="rId31" Type="http://schemas.openxmlformats.org/officeDocument/2006/relationships/image" Target="../media/image24.png"/><Relationship Id="rId4" Type="http://schemas.microsoft.com/office/2007/relationships/hdphoto" Target="../media/hdphoto6.wdp"/><Relationship Id="rId9" Type="http://schemas.openxmlformats.org/officeDocument/2006/relationships/image" Target="../media/image10.png"/><Relationship Id="rId14" Type="http://schemas.microsoft.com/office/2007/relationships/hdphoto" Target="../media/hdphoto11.wdp"/><Relationship Id="rId22" Type="http://schemas.microsoft.com/office/2007/relationships/hdphoto" Target="../media/hdphoto15.wdp"/><Relationship Id="rId27" Type="http://schemas.openxmlformats.org/officeDocument/2006/relationships/image" Target="../media/image22.png"/><Relationship Id="rId30" Type="http://schemas.microsoft.com/office/2007/relationships/hdphoto" Target="../media/hdphoto19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8.png"/><Relationship Id="rId18" Type="http://schemas.openxmlformats.org/officeDocument/2006/relationships/image" Target="../media/image32.png"/><Relationship Id="rId26" Type="http://schemas.openxmlformats.org/officeDocument/2006/relationships/image" Target="../media/image36.png"/><Relationship Id="rId39" Type="http://schemas.microsoft.com/office/2007/relationships/hdphoto" Target="../media/hdphoto31.wdp"/><Relationship Id="rId3" Type="http://schemas.microsoft.com/office/2007/relationships/hdphoto" Target="../media/hdphoto6.wdp"/><Relationship Id="rId21" Type="http://schemas.microsoft.com/office/2007/relationships/hdphoto" Target="../media/hdphoto22.wdp"/><Relationship Id="rId34" Type="http://schemas.openxmlformats.org/officeDocument/2006/relationships/image" Target="../media/image40.png"/><Relationship Id="rId42" Type="http://schemas.openxmlformats.org/officeDocument/2006/relationships/image" Target="../media/image43.png"/><Relationship Id="rId7" Type="http://schemas.openxmlformats.org/officeDocument/2006/relationships/image" Target="../media/image9.png"/><Relationship Id="rId12" Type="http://schemas.microsoft.com/office/2007/relationships/hdphoto" Target="../media/hdphoto11.wdp"/><Relationship Id="rId17" Type="http://schemas.openxmlformats.org/officeDocument/2006/relationships/image" Target="../media/image31.png"/><Relationship Id="rId25" Type="http://schemas.microsoft.com/office/2007/relationships/hdphoto" Target="../media/hdphoto24.wdp"/><Relationship Id="rId33" Type="http://schemas.microsoft.com/office/2007/relationships/hdphoto" Target="../media/hdphoto28.wdp"/><Relationship Id="rId38" Type="http://schemas.openxmlformats.org/officeDocument/2006/relationships/image" Target="../media/image42.png"/><Relationship Id="rId2" Type="http://schemas.openxmlformats.org/officeDocument/2006/relationships/image" Target="../media/image25.png"/><Relationship Id="rId16" Type="http://schemas.openxmlformats.org/officeDocument/2006/relationships/image" Target="../media/image30.png"/><Relationship Id="rId20" Type="http://schemas.openxmlformats.org/officeDocument/2006/relationships/image" Target="../media/image33.png"/><Relationship Id="rId29" Type="http://schemas.microsoft.com/office/2007/relationships/hdphoto" Target="../media/hdphoto26.wdp"/><Relationship Id="rId41" Type="http://schemas.microsoft.com/office/2007/relationships/hdphoto" Target="../media/hdphoto10.wdp"/><Relationship Id="rId1" Type="http://schemas.openxmlformats.org/officeDocument/2006/relationships/slideLayout" Target="../slideLayouts/slideLayout2.xml"/><Relationship Id="rId6" Type="http://schemas.microsoft.com/office/2007/relationships/hdphoto" Target="../media/hdphoto9.wdp"/><Relationship Id="rId11" Type="http://schemas.openxmlformats.org/officeDocument/2006/relationships/image" Target="../media/image11.png"/><Relationship Id="rId24" Type="http://schemas.openxmlformats.org/officeDocument/2006/relationships/image" Target="../media/image35.png"/><Relationship Id="rId32" Type="http://schemas.openxmlformats.org/officeDocument/2006/relationships/image" Target="../media/image39.png"/><Relationship Id="rId37" Type="http://schemas.microsoft.com/office/2007/relationships/hdphoto" Target="../media/hdphoto30.wdp"/><Relationship Id="rId40" Type="http://schemas.openxmlformats.org/officeDocument/2006/relationships/image" Target="../media/image10.png"/><Relationship Id="rId5" Type="http://schemas.openxmlformats.org/officeDocument/2006/relationships/image" Target="../media/image12.png"/><Relationship Id="rId15" Type="http://schemas.microsoft.com/office/2007/relationships/hdphoto" Target="../media/hdphoto8.wdp"/><Relationship Id="rId23" Type="http://schemas.microsoft.com/office/2007/relationships/hdphoto" Target="../media/hdphoto23.wdp"/><Relationship Id="rId28" Type="http://schemas.openxmlformats.org/officeDocument/2006/relationships/image" Target="../media/image37.png"/><Relationship Id="rId36" Type="http://schemas.openxmlformats.org/officeDocument/2006/relationships/image" Target="../media/image41.png"/><Relationship Id="rId10" Type="http://schemas.openxmlformats.org/officeDocument/2006/relationships/image" Target="../media/image27.png"/><Relationship Id="rId19" Type="http://schemas.microsoft.com/office/2007/relationships/hdphoto" Target="../media/hdphoto21.wdp"/><Relationship Id="rId31" Type="http://schemas.microsoft.com/office/2007/relationships/hdphoto" Target="../media/hdphoto27.wdp"/><Relationship Id="rId4" Type="http://schemas.openxmlformats.org/officeDocument/2006/relationships/image" Target="../media/image26.png"/><Relationship Id="rId9" Type="http://schemas.microsoft.com/office/2007/relationships/hdphoto" Target="../media/hdphoto7.wdp"/><Relationship Id="rId14" Type="http://schemas.openxmlformats.org/officeDocument/2006/relationships/image" Target="../media/image29.png"/><Relationship Id="rId22" Type="http://schemas.openxmlformats.org/officeDocument/2006/relationships/image" Target="../media/image34.png"/><Relationship Id="rId27" Type="http://schemas.microsoft.com/office/2007/relationships/hdphoto" Target="../media/hdphoto25.wdp"/><Relationship Id="rId30" Type="http://schemas.openxmlformats.org/officeDocument/2006/relationships/image" Target="../media/image38.png"/><Relationship Id="rId35" Type="http://schemas.microsoft.com/office/2007/relationships/hdphoto" Target="../media/hdphoto29.wdp"/><Relationship Id="rId43" Type="http://schemas.microsoft.com/office/2007/relationships/hdphoto" Target="../media/hdphoto32.wdp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8.png"/><Relationship Id="rId18" Type="http://schemas.microsoft.com/office/2007/relationships/hdphoto" Target="../media/hdphoto33.wdp"/><Relationship Id="rId26" Type="http://schemas.microsoft.com/office/2007/relationships/hdphoto" Target="../media/hdphoto36.wdp"/><Relationship Id="rId39" Type="http://schemas.openxmlformats.org/officeDocument/2006/relationships/image" Target="../media/image54.png"/><Relationship Id="rId3" Type="http://schemas.microsoft.com/office/2007/relationships/hdphoto" Target="../media/hdphoto6.wdp"/><Relationship Id="rId21" Type="http://schemas.openxmlformats.org/officeDocument/2006/relationships/image" Target="../media/image46.png"/><Relationship Id="rId34" Type="http://schemas.microsoft.com/office/2007/relationships/hdphoto" Target="../media/hdphoto39.wdp"/><Relationship Id="rId42" Type="http://schemas.microsoft.com/office/2007/relationships/hdphoto" Target="../media/hdphoto43.wdp"/><Relationship Id="rId47" Type="http://schemas.openxmlformats.org/officeDocument/2006/relationships/image" Target="../media/image58.png"/><Relationship Id="rId50" Type="http://schemas.microsoft.com/office/2007/relationships/hdphoto" Target="../media/hdphoto47.wdp"/><Relationship Id="rId7" Type="http://schemas.openxmlformats.org/officeDocument/2006/relationships/image" Target="../media/image9.png"/><Relationship Id="rId12" Type="http://schemas.microsoft.com/office/2007/relationships/hdphoto" Target="../media/hdphoto11.wdp"/><Relationship Id="rId17" Type="http://schemas.openxmlformats.org/officeDocument/2006/relationships/image" Target="../media/image45.png"/><Relationship Id="rId25" Type="http://schemas.openxmlformats.org/officeDocument/2006/relationships/image" Target="../media/image48.png"/><Relationship Id="rId33" Type="http://schemas.openxmlformats.org/officeDocument/2006/relationships/image" Target="../media/image51.png"/><Relationship Id="rId38" Type="http://schemas.microsoft.com/office/2007/relationships/hdphoto" Target="../media/hdphoto41.wdp"/><Relationship Id="rId46" Type="http://schemas.microsoft.com/office/2007/relationships/hdphoto" Target="../media/hdphoto45.wdp"/><Relationship Id="rId2" Type="http://schemas.openxmlformats.org/officeDocument/2006/relationships/image" Target="../media/image25.png"/><Relationship Id="rId16" Type="http://schemas.openxmlformats.org/officeDocument/2006/relationships/image" Target="../media/image44.png"/><Relationship Id="rId20" Type="http://schemas.microsoft.com/office/2007/relationships/hdphoto" Target="../media/hdphoto10.wdp"/><Relationship Id="rId29" Type="http://schemas.openxmlformats.org/officeDocument/2006/relationships/image" Target="../media/image22.png"/><Relationship Id="rId41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9.wdp"/><Relationship Id="rId11" Type="http://schemas.openxmlformats.org/officeDocument/2006/relationships/image" Target="../media/image11.png"/><Relationship Id="rId24" Type="http://schemas.microsoft.com/office/2007/relationships/hdphoto" Target="../media/hdphoto35.wdp"/><Relationship Id="rId32" Type="http://schemas.microsoft.com/office/2007/relationships/hdphoto" Target="../media/hdphoto38.wdp"/><Relationship Id="rId37" Type="http://schemas.openxmlformats.org/officeDocument/2006/relationships/image" Target="../media/image53.png"/><Relationship Id="rId40" Type="http://schemas.microsoft.com/office/2007/relationships/hdphoto" Target="../media/hdphoto42.wdp"/><Relationship Id="rId45" Type="http://schemas.openxmlformats.org/officeDocument/2006/relationships/image" Target="../media/image57.png"/><Relationship Id="rId5" Type="http://schemas.openxmlformats.org/officeDocument/2006/relationships/image" Target="../media/image12.png"/><Relationship Id="rId15" Type="http://schemas.microsoft.com/office/2007/relationships/hdphoto" Target="../media/hdphoto8.wdp"/><Relationship Id="rId23" Type="http://schemas.openxmlformats.org/officeDocument/2006/relationships/image" Target="../media/image47.png"/><Relationship Id="rId28" Type="http://schemas.microsoft.com/office/2007/relationships/hdphoto" Target="../media/hdphoto37.wdp"/><Relationship Id="rId36" Type="http://schemas.microsoft.com/office/2007/relationships/hdphoto" Target="../media/hdphoto40.wdp"/><Relationship Id="rId49" Type="http://schemas.openxmlformats.org/officeDocument/2006/relationships/image" Target="../media/image59.png"/><Relationship Id="rId10" Type="http://schemas.openxmlformats.org/officeDocument/2006/relationships/image" Target="../media/image27.png"/><Relationship Id="rId19" Type="http://schemas.openxmlformats.org/officeDocument/2006/relationships/image" Target="../media/image10.png"/><Relationship Id="rId31" Type="http://schemas.openxmlformats.org/officeDocument/2006/relationships/image" Target="../media/image50.png"/><Relationship Id="rId44" Type="http://schemas.microsoft.com/office/2007/relationships/hdphoto" Target="../media/hdphoto44.wdp"/><Relationship Id="rId4" Type="http://schemas.openxmlformats.org/officeDocument/2006/relationships/image" Target="../media/image26.png"/><Relationship Id="rId9" Type="http://schemas.microsoft.com/office/2007/relationships/hdphoto" Target="../media/hdphoto7.wdp"/><Relationship Id="rId14" Type="http://schemas.openxmlformats.org/officeDocument/2006/relationships/image" Target="../media/image29.png"/><Relationship Id="rId22" Type="http://schemas.microsoft.com/office/2007/relationships/hdphoto" Target="../media/hdphoto34.wdp"/><Relationship Id="rId27" Type="http://schemas.openxmlformats.org/officeDocument/2006/relationships/image" Target="../media/image49.png"/><Relationship Id="rId30" Type="http://schemas.microsoft.com/office/2007/relationships/hdphoto" Target="../media/hdphoto18.wdp"/><Relationship Id="rId35" Type="http://schemas.openxmlformats.org/officeDocument/2006/relationships/image" Target="../media/image52.png"/><Relationship Id="rId43" Type="http://schemas.openxmlformats.org/officeDocument/2006/relationships/image" Target="../media/image56.png"/><Relationship Id="rId48" Type="http://schemas.microsoft.com/office/2007/relationships/hdphoto" Target="../media/hdphoto46.wdp"/><Relationship Id="rId8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660232" y="4285300"/>
            <a:ext cx="2016225" cy="1122426"/>
          </a:xfrm>
        </p:spPr>
        <p:txBody>
          <a:bodyPr>
            <a:normAutofit/>
          </a:bodyPr>
          <a:lstStyle/>
          <a:p>
            <a:r>
              <a:rPr 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ПОДГОТОВИЛА ВОСПИТАТЕЛЬ: </a:t>
            </a:r>
          </a:p>
          <a:p>
            <a:r>
              <a:rPr 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ПАГУБИНА З.Р.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75856" y="980728"/>
            <a:ext cx="5616624" cy="2952329"/>
          </a:xfrm>
        </p:spPr>
        <p:txBody>
          <a:bodyPr>
            <a:noAutofit/>
          </a:bodyPr>
          <a:lstStyle/>
          <a:p>
            <a:pPr algn="ctr"/>
            <a:r>
              <a:rPr lang="ru-RU" sz="4000" i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ТАТАРСКИЙ НАЦИОНАЛЬНЫЙ УЗОР</a:t>
            </a:r>
            <a:endParaRPr lang="ru-RU" sz="4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2381" b="98095" l="10000" r="94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264" y="116632"/>
            <a:ext cx="3823320" cy="47791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16495" b="88660" l="27558" r="86949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000" t="14667" r="11600" b="8800"/>
          <a:stretch/>
        </p:blipFill>
        <p:spPr>
          <a:xfrm>
            <a:off x="1835696" y="2852936"/>
            <a:ext cx="576064" cy="52990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16495" b="88660" l="27558" r="8694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000" t="14667" r="11600" b="8800"/>
          <a:stretch/>
        </p:blipFill>
        <p:spPr>
          <a:xfrm>
            <a:off x="1551367" y="2343699"/>
            <a:ext cx="284329" cy="26154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16495" b="88660" l="27558" r="8694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000" t="14667" r="11600" b="8800"/>
          <a:stretch/>
        </p:blipFill>
        <p:spPr>
          <a:xfrm>
            <a:off x="2336840" y="2343699"/>
            <a:ext cx="284329" cy="26154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12250" b="95573" l="19327" r="812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699" t="11200" r="17401" b="3200"/>
          <a:stretch/>
        </p:blipFill>
        <p:spPr>
          <a:xfrm>
            <a:off x="901928" y="3848112"/>
            <a:ext cx="288032" cy="28060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12250" b="95573" l="19327" r="812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699" t="11200" r="17401" b="3200"/>
          <a:stretch/>
        </p:blipFill>
        <p:spPr>
          <a:xfrm>
            <a:off x="3131840" y="3742968"/>
            <a:ext cx="288032" cy="28060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12250" b="95573" l="19327" r="812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699" t="11200" r="17401" b="3200"/>
          <a:stretch/>
        </p:blipFill>
        <p:spPr>
          <a:xfrm>
            <a:off x="2124208" y="4281114"/>
            <a:ext cx="288032" cy="28060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ackgroundRemoval t="6792" b="88478" l="23829" r="843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400" t="5733" r="9900" b="8400"/>
          <a:stretch/>
        </p:blipFill>
        <p:spPr>
          <a:xfrm>
            <a:off x="1372169" y="4128714"/>
            <a:ext cx="358396" cy="31317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ackgroundRemoval t="6792" b="88478" l="23829" r="843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400" t="5733" r="9900" b="8400"/>
          <a:stretch/>
        </p:blipFill>
        <p:spPr>
          <a:xfrm>
            <a:off x="2699792" y="4095863"/>
            <a:ext cx="358396" cy="31317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backgroundRemoval t="8005" b="87144" l="16417" r="9640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000" t="7467" r="2900" b="10487"/>
          <a:stretch/>
        </p:blipFill>
        <p:spPr>
          <a:xfrm>
            <a:off x="873565" y="5661248"/>
            <a:ext cx="962131" cy="71245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 xmlns="">
                  <a14:imgLayer r:embed="rId15">
                    <a14:imgEffect>
                      <a14:backgroundRemoval t="6064" b="92056" l="19964" r="8503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355" t="6132" r="12474" b="6832"/>
          <a:stretch/>
        </p:blipFill>
        <p:spPr>
          <a:xfrm>
            <a:off x="2517884" y="5407725"/>
            <a:ext cx="1006468" cy="93625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 xmlns="">
                  <a14:imgLayer r:embed="rId17">
                    <a14:imgEffect>
                      <a14:backgroundRemoval t="6792" b="88478" l="23829" r="843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400" t="5733" r="9900" b="8400"/>
          <a:stretch/>
        </p:blipFill>
        <p:spPr>
          <a:xfrm>
            <a:off x="3536928" y="4653136"/>
            <a:ext cx="720080" cy="62921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18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19">
                    <a14:imgEffect>
                      <a14:backgroundRemoval t="16495" b="88660" l="27558" r="86949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000" t="14667" r="11600" b="8800"/>
          <a:stretch/>
        </p:blipFill>
        <p:spPr>
          <a:xfrm>
            <a:off x="5993840" y="5536852"/>
            <a:ext cx="792088" cy="72861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20" cstate="print">
            <a:extLst>
              <a:ext uri="{BEBA8EAE-BF5A-486C-A8C5-ECC9F3942E4B}">
                <a14:imgProps xmlns:a14="http://schemas.microsoft.com/office/drawing/2010/main" xmlns="">
                  <a14:imgLayer r:embed="rId21">
                    <a14:imgEffect>
                      <a14:backgroundRemoval t="12250" b="95573" l="19327" r="812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699" t="11200" r="17401" b="3200"/>
          <a:stretch/>
        </p:blipFill>
        <p:spPr>
          <a:xfrm>
            <a:off x="4499992" y="5550410"/>
            <a:ext cx="720080" cy="70150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2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23">
                    <a14:imgEffect>
                      <a14:backgroundRemoval t="17829" b="80958" l="9459" r="92406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755" t="16599" r="6633" b="17451"/>
          <a:stretch/>
        </p:blipFill>
        <p:spPr>
          <a:xfrm>
            <a:off x="7740352" y="5550410"/>
            <a:ext cx="1126569" cy="650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47363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731520"/>
            <a:ext cx="7920880" cy="5289768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3200" dirty="0" smtClean="0">
                <a:solidFill>
                  <a:schemeClr val="accent6"/>
                </a:solidFill>
                <a:latin typeface="Arial Black" pitchFamily="34" charset="0"/>
              </a:rPr>
              <a:t>Дорогой друг!</a:t>
            </a:r>
          </a:p>
          <a:p>
            <a:pPr algn="ctr"/>
            <a:r>
              <a:rPr lang="ru-RU" sz="3200" dirty="0" smtClean="0">
                <a:solidFill>
                  <a:schemeClr val="accent6"/>
                </a:solidFill>
                <a:latin typeface="Arial Black" pitchFamily="34" charset="0"/>
              </a:rPr>
              <a:t>Познакомься с элементами татарского орнамента.</a:t>
            </a:r>
          </a:p>
          <a:p>
            <a:pPr algn="ctr"/>
            <a:r>
              <a:rPr lang="ru-RU" sz="3200" dirty="0" smtClean="0">
                <a:solidFill>
                  <a:schemeClr val="accent6"/>
                </a:solidFill>
                <a:latin typeface="Arial Black" pitchFamily="34" charset="0"/>
              </a:rPr>
              <a:t>Укрась одежду кукол татарскими узорами: </a:t>
            </a:r>
            <a:r>
              <a:rPr lang="ru-RU" sz="3200" dirty="0" smtClean="0">
                <a:solidFill>
                  <a:schemeClr val="accent6"/>
                </a:solidFill>
                <a:latin typeface="Arial Black" pitchFamily="34" charset="0"/>
              </a:rPr>
              <a:t>если выбрал </a:t>
            </a:r>
            <a:r>
              <a:rPr lang="ru-RU" sz="3200" dirty="0" smtClean="0">
                <a:solidFill>
                  <a:schemeClr val="accent6"/>
                </a:solidFill>
                <a:latin typeface="Arial Black" pitchFamily="34" charset="0"/>
              </a:rPr>
              <a:t>правильный </a:t>
            </a:r>
            <a:r>
              <a:rPr lang="ru-RU" sz="3200" dirty="0" smtClean="0">
                <a:solidFill>
                  <a:schemeClr val="accent6"/>
                </a:solidFill>
                <a:latin typeface="Arial Black" pitchFamily="34" charset="0"/>
              </a:rPr>
              <a:t>узор, то он  </a:t>
            </a:r>
            <a:r>
              <a:rPr lang="ru-RU" sz="3200" dirty="0" smtClean="0">
                <a:solidFill>
                  <a:schemeClr val="accent6"/>
                </a:solidFill>
                <a:latin typeface="Arial Black" pitchFamily="34" charset="0"/>
              </a:rPr>
              <a:t>появится на </a:t>
            </a:r>
            <a:r>
              <a:rPr lang="ru-RU" sz="3200" dirty="0" smtClean="0">
                <a:solidFill>
                  <a:schemeClr val="accent6"/>
                </a:solidFill>
                <a:latin typeface="Arial Black" pitchFamily="34" charset="0"/>
              </a:rPr>
              <a:t>одежде куклы, а не </a:t>
            </a:r>
            <a:r>
              <a:rPr lang="ru-RU" sz="3200" dirty="0" smtClean="0">
                <a:solidFill>
                  <a:schemeClr val="accent6"/>
                </a:solidFill>
                <a:latin typeface="Arial Black" pitchFamily="34" charset="0"/>
              </a:rPr>
              <a:t>правильный будет качаться на месте.</a:t>
            </a:r>
          </a:p>
          <a:p>
            <a:pPr algn="ctr"/>
            <a:r>
              <a:rPr lang="ru-RU" sz="3200" dirty="0" smtClean="0">
                <a:solidFill>
                  <a:schemeClr val="accent6"/>
                </a:solidFill>
                <a:latin typeface="Arial Black" pitchFamily="34" charset="0"/>
              </a:rPr>
              <a:t>Желаем успехов!</a:t>
            </a:r>
          </a:p>
          <a:p>
            <a:pPr algn="ctr"/>
            <a:endParaRPr lang="ru-RU" sz="3200" dirty="0">
              <a:solidFill>
                <a:schemeClr val="accent6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7154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332656"/>
            <a:ext cx="7560840" cy="6120680"/>
          </a:xfrm>
        </p:spPr>
        <p:txBody>
          <a:bodyPr>
            <a:normAutofit/>
          </a:bodyPr>
          <a:lstStyle/>
          <a:p>
            <a:pPr marL="45720" indent="0">
              <a:lnSpc>
                <a:spcPct val="120000"/>
              </a:lnSpc>
              <a:buNone/>
            </a:pPr>
            <a:r>
              <a:rPr lang="ru-RU" sz="2000" b="1" i="1" dirty="0" smtClean="0">
                <a:solidFill>
                  <a:schemeClr val="accent6"/>
                </a:solidFill>
                <a:latin typeface="Lucida Sans Unicode" pitchFamily="34" charset="0"/>
                <a:cs typeface="Lucida Sans Unicode" pitchFamily="34" charset="0"/>
              </a:rPr>
              <a:t>Тюльпан</a:t>
            </a:r>
          </a:p>
          <a:p>
            <a:pPr marL="45720" indent="0">
              <a:lnSpc>
                <a:spcPct val="120000"/>
              </a:lnSpc>
              <a:buNone/>
            </a:pPr>
            <a:r>
              <a:rPr lang="ru-RU" sz="2000" b="1" i="1" dirty="0" smtClean="0">
                <a:solidFill>
                  <a:schemeClr val="accent6"/>
                </a:solidFill>
                <a:latin typeface="Lucida Sans Unicode" pitchFamily="34" charset="0"/>
                <a:cs typeface="Lucida Sans Unicode" pitchFamily="34" charset="0"/>
              </a:rPr>
              <a:t>Лал</a:t>
            </a:r>
            <a:r>
              <a:rPr lang="tt-RU" sz="2000" b="1" i="1" dirty="0" smtClean="0">
                <a:solidFill>
                  <a:schemeClr val="accent6"/>
                </a:solidFill>
                <a:latin typeface="Lucida Sans Unicode" pitchFamily="34" charset="0"/>
                <a:cs typeface="Lucida Sans Unicode" pitchFamily="34" charset="0"/>
              </a:rPr>
              <a:t>ә</a:t>
            </a:r>
            <a:endParaRPr lang="ru-RU" sz="2000" b="1" i="1" dirty="0" smtClean="0">
              <a:solidFill>
                <a:schemeClr val="accent6"/>
              </a:solidFill>
              <a:latin typeface="Lucida Sans Unicode" pitchFamily="34" charset="0"/>
              <a:cs typeface="Lucida Sans Unicode" pitchFamily="34" charset="0"/>
            </a:endParaRPr>
          </a:p>
          <a:p>
            <a:pPr marL="45720" indent="0">
              <a:lnSpc>
                <a:spcPct val="120000"/>
              </a:lnSpc>
              <a:buNone/>
            </a:pPr>
            <a:r>
              <a:rPr lang="ru-RU" sz="2000" b="1" i="1" dirty="0" smtClean="0">
                <a:solidFill>
                  <a:schemeClr val="accent5"/>
                </a:solidFill>
                <a:latin typeface="Lucida Sans Unicode" pitchFamily="34" charset="0"/>
                <a:cs typeface="Lucida Sans Unicode" pitchFamily="34" charset="0"/>
              </a:rPr>
              <a:t>Колокольчик</a:t>
            </a:r>
          </a:p>
          <a:p>
            <a:pPr marL="45720" indent="0">
              <a:lnSpc>
                <a:spcPct val="120000"/>
              </a:lnSpc>
              <a:buNone/>
            </a:pPr>
            <a:r>
              <a:rPr lang="tt-RU" sz="2000" b="1" i="1" dirty="0" smtClean="0">
                <a:solidFill>
                  <a:schemeClr val="accent5"/>
                </a:solidFill>
                <a:latin typeface="Lucida Sans Unicode" pitchFamily="34" charset="0"/>
                <a:cs typeface="Lucida Sans Unicode" pitchFamily="34" charset="0"/>
              </a:rPr>
              <a:t>Кынгырау</a:t>
            </a:r>
            <a:endParaRPr lang="ru-RU" sz="2000" b="1" i="1" dirty="0" smtClean="0">
              <a:solidFill>
                <a:schemeClr val="accent5"/>
              </a:solidFill>
              <a:latin typeface="Lucida Sans Unicode" pitchFamily="34" charset="0"/>
              <a:cs typeface="Lucida Sans Unicode" pitchFamily="34" charset="0"/>
            </a:endParaRPr>
          </a:p>
          <a:p>
            <a:pPr marL="45720" indent="0">
              <a:lnSpc>
                <a:spcPct val="120000"/>
              </a:lnSpc>
              <a:buNone/>
            </a:pPr>
            <a:r>
              <a:rPr lang="ru-RU" sz="2000" b="1" i="1" dirty="0" smtClean="0">
                <a:solidFill>
                  <a:srgbClr val="C00000"/>
                </a:solidFill>
                <a:latin typeface="Lucida Sans Unicode" pitchFamily="34" charset="0"/>
                <a:cs typeface="Lucida Sans Unicode" pitchFamily="34" charset="0"/>
              </a:rPr>
              <a:t>Трилистник</a:t>
            </a:r>
          </a:p>
          <a:p>
            <a:pPr marL="45720" indent="0">
              <a:lnSpc>
                <a:spcPct val="120000"/>
              </a:lnSpc>
              <a:buNone/>
            </a:pPr>
            <a:r>
              <a:rPr lang="tt-RU" sz="2000" b="1" i="1" dirty="0" smtClean="0">
                <a:solidFill>
                  <a:srgbClr val="C00000"/>
                </a:solidFill>
                <a:latin typeface="Lucida Sans Unicode" pitchFamily="34" charset="0"/>
                <a:cs typeface="Lucida Sans Unicode" pitchFamily="34" charset="0"/>
              </a:rPr>
              <a:t>Өч яфрак</a:t>
            </a:r>
            <a:endParaRPr lang="ru-RU" sz="2000" b="1" i="1" dirty="0" smtClean="0">
              <a:solidFill>
                <a:srgbClr val="C00000"/>
              </a:solidFill>
              <a:latin typeface="Lucida Sans Unicode" pitchFamily="34" charset="0"/>
              <a:cs typeface="Lucida Sans Unicode" pitchFamily="34" charset="0"/>
            </a:endParaRPr>
          </a:p>
          <a:p>
            <a:pPr marL="45720" indent="0">
              <a:lnSpc>
                <a:spcPct val="120000"/>
              </a:lnSpc>
              <a:buNone/>
            </a:pPr>
            <a:r>
              <a:rPr lang="ru-RU" sz="2000" b="1" i="1" dirty="0" smtClean="0">
                <a:solidFill>
                  <a:srgbClr val="FFC000"/>
                </a:solidFill>
                <a:latin typeface="Lucida Sans Unicode" pitchFamily="34" charset="0"/>
                <a:cs typeface="Lucida Sans Unicode" pitchFamily="34" charset="0"/>
              </a:rPr>
              <a:t>Пион</a:t>
            </a:r>
          </a:p>
          <a:p>
            <a:pPr marL="45720" indent="0">
              <a:lnSpc>
                <a:spcPct val="120000"/>
              </a:lnSpc>
              <a:buNone/>
            </a:pPr>
            <a:r>
              <a:rPr lang="ru-RU" sz="2000" b="1" i="1" dirty="0" err="1" smtClean="0">
                <a:solidFill>
                  <a:srgbClr val="FFC000"/>
                </a:solidFill>
                <a:latin typeface="Lucida Sans Unicode" pitchFamily="34" charset="0"/>
                <a:cs typeface="Lucida Sans Unicode" pitchFamily="34" charset="0"/>
              </a:rPr>
              <a:t>Чалмабаш</a:t>
            </a:r>
            <a:endParaRPr lang="ru-RU" sz="2000" b="1" i="1" dirty="0" smtClean="0">
              <a:solidFill>
                <a:schemeClr val="accent6"/>
              </a:solidFill>
              <a:latin typeface="Lucida Sans Unicode" pitchFamily="34" charset="0"/>
              <a:cs typeface="Lucida Sans Unicode" pitchFamily="34" charset="0"/>
            </a:endParaRPr>
          </a:p>
          <a:p>
            <a:pPr marL="45720" indent="0">
              <a:lnSpc>
                <a:spcPct val="120000"/>
              </a:lnSpc>
              <a:buNone/>
            </a:pPr>
            <a:r>
              <a:rPr lang="ru-RU" sz="2000" b="1" i="1" dirty="0" smtClean="0">
                <a:solidFill>
                  <a:schemeClr val="accent6"/>
                </a:solidFill>
                <a:latin typeface="Lucida Sans Unicode" pitchFamily="34" charset="0"/>
                <a:cs typeface="Lucida Sans Unicode" pitchFamily="34" charset="0"/>
              </a:rPr>
              <a:t>Лист</a:t>
            </a:r>
          </a:p>
          <a:p>
            <a:pPr marL="45720" indent="0">
              <a:lnSpc>
                <a:spcPct val="120000"/>
              </a:lnSpc>
              <a:buNone/>
            </a:pPr>
            <a:r>
              <a:rPr lang="ru-RU" sz="2000" b="1" i="1" dirty="0" err="1" smtClean="0">
                <a:solidFill>
                  <a:schemeClr val="accent6"/>
                </a:solidFill>
                <a:latin typeface="Lucida Sans Unicode" pitchFamily="34" charset="0"/>
                <a:cs typeface="Lucida Sans Unicode" pitchFamily="34" charset="0"/>
              </a:rPr>
              <a:t>Яфрак</a:t>
            </a:r>
            <a:endParaRPr lang="ru-RU" sz="2000" b="1" i="1" dirty="0" smtClean="0">
              <a:solidFill>
                <a:schemeClr val="accent6"/>
              </a:solidFill>
              <a:latin typeface="Lucida Sans Unicode" pitchFamily="34" charset="0"/>
              <a:cs typeface="Lucida Sans Unicode" pitchFamily="34" charset="0"/>
            </a:endParaRPr>
          </a:p>
          <a:p>
            <a:pPr marL="45720" indent="0">
              <a:lnSpc>
                <a:spcPct val="120000"/>
              </a:lnSpc>
              <a:buNone/>
            </a:pPr>
            <a:r>
              <a:rPr lang="ru-RU" sz="2000" b="1" i="1" dirty="0" smtClean="0">
                <a:solidFill>
                  <a:srgbClr val="C00000"/>
                </a:solidFill>
                <a:latin typeface="Lucida Sans Unicode" pitchFamily="34" charset="0"/>
                <a:cs typeface="Lucida Sans Unicode" pitchFamily="34" charset="0"/>
              </a:rPr>
              <a:t>Гвоздика</a:t>
            </a:r>
          </a:p>
          <a:p>
            <a:pPr marL="45720" indent="0">
              <a:lnSpc>
                <a:spcPct val="120000"/>
              </a:lnSpc>
              <a:buNone/>
            </a:pPr>
            <a:r>
              <a:rPr lang="ru-RU" sz="2000" b="1" i="1" dirty="0" err="1" smtClean="0">
                <a:solidFill>
                  <a:srgbClr val="C00000"/>
                </a:solidFill>
                <a:latin typeface="Lucida Sans Unicode" pitchFamily="34" charset="0"/>
                <a:cs typeface="Lucida Sans Unicode" pitchFamily="34" charset="0"/>
              </a:rPr>
              <a:t>Канәфер чәчәге</a:t>
            </a:r>
            <a:endParaRPr lang="ru-RU" sz="2000" b="1" i="1" dirty="0" smtClean="0">
              <a:solidFill>
                <a:srgbClr val="C00000"/>
              </a:solidFill>
              <a:latin typeface="Lucida Sans Unicode" pitchFamily="34" charset="0"/>
              <a:cs typeface="Lucida Sans Unicode" pitchFamily="34" charset="0"/>
            </a:endParaRPr>
          </a:p>
          <a:p>
            <a:pPr marL="45720" indent="0">
              <a:lnSpc>
                <a:spcPct val="120000"/>
              </a:lnSpc>
              <a:buNone/>
            </a:pPr>
            <a:endParaRPr lang="ru-RU" sz="2400" b="1" i="1" dirty="0" smtClean="0">
              <a:solidFill>
                <a:schemeClr val="accent6"/>
              </a:solidFill>
              <a:latin typeface="Lucida Sans Unicode" pitchFamily="34" charset="0"/>
              <a:cs typeface="Lucida Sans Unicode" pitchFamily="34" charset="0"/>
            </a:endParaRPr>
          </a:p>
          <a:p>
            <a:pPr marL="45720" indent="0">
              <a:lnSpc>
                <a:spcPct val="120000"/>
              </a:lnSpc>
              <a:buNone/>
            </a:pPr>
            <a:endParaRPr lang="ru-RU" sz="2600" b="1" i="1" dirty="0" smtClean="0">
              <a:solidFill>
                <a:schemeClr val="accent6"/>
              </a:solidFill>
              <a:latin typeface="Lucida Sans Unicode" pitchFamily="34" charset="0"/>
              <a:cs typeface="Lucida Sans Unicode" pitchFamily="34" charset="0"/>
            </a:endParaRPr>
          </a:p>
          <a:p>
            <a:pPr marL="45720" indent="0">
              <a:lnSpc>
                <a:spcPct val="120000"/>
              </a:lnSpc>
              <a:buNone/>
            </a:pPr>
            <a:endParaRPr lang="ru-RU" sz="2600" b="1" i="1" dirty="0" smtClean="0">
              <a:solidFill>
                <a:schemeClr val="accent6"/>
              </a:solidFill>
              <a:latin typeface="Lucida Sans Unicode" pitchFamily="34" charset="0"/>
              <a:cs typeface="Lucida Sans Unicode" pitchFamily="34" charset="0"/>
            </a:endParaRPr>
          </a:p>
          <a:p>
            <a:pPr marL="45720" indent="0"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8005" b="87144" l="16417" r="9640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000" t="7467" r="2900" b="10487"/>
          <a:stretch/>
        </p:blipFill>
        <p:spPr>
          <a:xfrm>
            <a:off x="6876256" y="2644794"/>
            <a:ext cx="1512168" cy="11442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6064" b="92056" l="19964" r="8503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355" t="6132" r="12474" b="6832"/>
          <a:stretch/>
        </p:blipFill>
        <p:spPr>
          <a:xfrm>
            <a:off x="4630191" y="1446257"/>
            <a:ext cx="1512168" cy="140667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6792" b="88478" l="23829" r="843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400" t="5733" r="9900" b="8400"/>
          <a:stretch/>
        </p:blipFill>
        <p:spPr>
          <a:xfrm>
            <a:off x="3707904" y="4581128"/>
            <a:ext cx="1202959" cy="10857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12250" b="95573" l="19327" r="812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699" t="11200" r="17401" b="3200"/>
          <a:stretch/>
        </p:blipFill>
        <p:spPr>
          <a:xfrm>
            <a:off x="5449808" y="4451989"/>
            <a:ext cx="1373694" cy="119802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0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ackgroundRemoval t="16495" b="88660" l="27558" r="8694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000" t="14667" r="11600" b="8800"/>
          <a:stretch/>
        </p:blipFill>
        <p:spPr>
          <a:xfrm>
            <a:off x="7399968" y="5096034"/>
            <a:ext cx="1204479" cy="110796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backgroundRemoval t="17829" b="80958" l="9459" r="924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755" t="16599" r="6633" b="17451"/>
          <a:stretch/>
        </p:blipFill>
        <p:spPr>
          <a:xfrm>
            <a:off x="5652120" y="692696"/>
            <a:ext cx="1620234" cy="93610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48103" y="332656"/>
            <a:ext cx="3128353" cy="252028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xmlns="" val="254117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-0.07801 C -0.00503 -0.09768 -0.00503 -0.09375 -0.01094 -0.10879 C -0.01198 -0.11736 -0.01441 -0.12546 -0.01892 -0.13148 C -0.02292 -0.14259 -0.02639 -0.15625 -0.03281 -0.16481 C -0.03802 -0.18796 -0.0316 -0.16481 -0.03785 -0.17801 C -0.04115 -0.18518 -0.04253 -0.19421 -0.04479 -0.20208 C -0.04687 -0.2199 -0.0526 -0.23565 -0.05694 -0.25278 C -0.05781 -0.26065 -0.06059 -0.26643 -0.06181 -0.27407 C -0.06215 -0.27685 -0.06215 -0.27963 -0.06285 -0.28217 C -0.06354 -0.28426 -0.06493 -0.28565 -0.0658 -0.2875 C -0.06667 -0.28958 -0.06736 -0.29166 -0.06788 -0.29398 C -0.07135 -0.30717 -0.07552 -0.32014 -0.07986 -0.33287 C -0.08212 -0.34722 -0.08611 -0.36227 -0.0908 -0.37592 C -0.09236 -0.38657 -0.0941 -0.39629 -0.09792 -0.40602 C -0.09983 -0.41805 -0.10295 -0.42731 -0.10885 -0.4368 C -0.11128 -0.4493 -0.1184 -0.45949 -0.12378 -0.47014 C -0.13073 -0.48379 -0.13733 -0.49745 -0.14392 -0.51134 C -0.14774 -0.51967 -0.15347 -0.52639 -0.15781 -0.53403 C -0.16181 -0.54097 -0.16458 -0.54861 -0.16892 -0.55532 C -0.17153 -0.56458 -0.17569 -0.57245 -0.1809 -0.5794 C -0.1849 -0.59328 -0.18976 -0.61319 -0.19792 -0.62338 C -0.19913 -0.63125 -0.2033 -0.63634 -0.2059 -0.64352 C -0.21059 -0.65602 -0.21632 -0.66435 -0.22378 -0.67407 C -0.22812 -0.67963 -0.23177 -0.6868 -0.23681 -0.69143 C -0.24427 -0.69838 -0.25312 -0.70393 -0.26094 -0.71018 C -0.26424 -0.71296 -0.2684 -0.71319 -0.27187 -0.71551 C -0.27483 -0.72153 -0.2809 -0.72222 -0.28594 -0.72477 C -0.30347 -0.73333 -0.32222 -0.73217 -0.3408 -0.73287 C -0.40972 -0.73217 -0.47344 -0.73171 -0.5408 -0.72615 C -0.54601 -0.72477 -0.55069 -0.72222 -0.5559 -0.72083 C -0.55868 -0.71828 -0.56875 -0.71134 -0.57187 -0.71134 " pathEditMode="relative" rAng="0" ptsTypes="ffffffffffffffffffffffffffffff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" y="-3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87 -0.14444 C 0.02517 -0.20764 0.02813 -0.21991 0.02083 -0.26435 C 0.01892 -0.27639 0.01875 -0.28773 0.0158 -0.29907 C 0.01458 -0.30393 0.01406 -0.30879 0.01285 -0.31366 C 0.01181 -0.31759 0.0099 -0.32569 0.0099 -0.32546 C 0.00868 -0.3375 0.00695 -0.3493 0.00382 -0.36041 C 0.00243 -0.37731 -0.00104 -0.39421 -0.00625 -0.40972 C -0.01285 -0.42986 -0.00608 -0.40509 -0.01111 -0.42176 C -0.01354 -0.42963 -0.01458 -0.43866 -0.01927 -0.44444 C -0.02083 -0.45347 -0.02535 -0.4618 -0.03021 -0.46828 C -0.04167 -0.50162 -0.06337 -0.50972 -0.08924 -0.50972 " pathEditMode="relative" rAng="0" ptsTypes="ffffffffff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" y="-1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08 -0.06227 C 0.07777 -0.07639 0.07916 -0.09074 0.07916 -0.10486 C 0.07916 -0.12569 0.07361 -0.13495 0.06909 -0.15278 C 0.06354 -0.175 0.06093 -0.19977 0.05104 -0.21944 C 0.04878 -0.2294 0.04566 -0.23889 0.0401 -0.24629 C 0.03802 -0.25694 0.0335 -0.26504 0.02708 -0.27153 C 0.02639 -0.27338 0.02621 -0.27546 0.02517 -0.27685 C 0.02448 -0.27778 0.02274 -0.27708 0.02205 -0.27824 C 0.01337 -0.29398 0.0283 -0.27801 0.01614 -0.29421 C 0.01406 -0.29699 0.00902 -0.30092 0.00902 -0.30069 C 0.00538 -0.31597 0.0085 -0.30694 -0.00486 -0.32477 L -0.00486 -0.32453 C -0.0066 -0.32916 -0.00677 -0.33125 -0.0099 -0.33426 C -0.01111 -0.33541 -0.01788 -0.33912 -0.01893 -0.33958 C -0.02344 -0.34884 -0.03143 -0.35046 -0.03889 -0.35278 C -0.04913 -0.35995 -0.06372 -0.35879 -0.07483 -0.36088 C -0.08785 -0.36342 -0.09688 -0.36944 -0.10886 -0.3743 C -0.13091 -0.38333 -0.1566 -0.37963 -0.17882 -0.37963 " pathEditMode="relative" rAng="0" ptsTypes="ffffffffffFffffff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91" y="-1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215 -0.02153 C 0.05503 -0.01458 0.05104 -0.00671 0.04219 -0.00417 C 0.03646 0.00093 0.03125 0.00509 0.02517 0.00926 C 0.02083 0.01667 0.01545 0.01713 0.0092 0.02107 C 0.00451 0.02917 -0.00261 0.03148 -0.0099 0.03449 C -0.01615 0.04051 -0.01806 0.04375 -0.02587 0.04653 C -0.02882 0.04908 -0.03125 0.05394 -0.0349 0.0544 C -0.04757 0.05625 -0.06024 0.05833 -0.07292 0.05972 C -0.08524 0.0713 -0.1224 0.0625 -0.12483 0.0625 C -0.13802 0.06019 -0.15434 0.06181 -0.1658 0.05185 C -0.17899 0.05232 -0.20243 0.05486 -0.21788 0.05185 C -0.225 0.05046 -0.22743 0.04445 -0.23281 0.03982 C -0.23559 0.0375 -0.24427 0.03843 -0.24583 0.03843 L -0.23785 0.0331 L -0.24792 0.04121 " pathEditMode="relative" rAng="0" ptsTypes="ffffffffffffAAA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03" y="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191 -0.00509 C -0.04966 0.00764 -0.04688 0.01621 -0.04097 0.02685 C -0.03993 0.03496 -0.03924 0.03843 -0.0349 0.04422 C -0.03177 0.05301 -0.02986 0.05787 -0.025 0.06551 C -0.02066 0.08218 -0.02361 0.07408 -0.01597 0.08959 C -0.01476 0.0919 -0.01476 0.09491 -0.01389 0.09746 C -0.01198 0.10232 -0.0092 0.10857 -0.00695 0.11343 C -0.00591 0.12361 -0.00347 0.12871 -0.00087 0.13889 C 0.00208 0.1507 0.00399 0.16273 0.00903 0.17361 C 0.01076 0.18681 0.01319 0.20232 0.01909 0.21343 C 0.02257 0.22778 0.01979 0.22246 0.02604 0.23079 C 0.02882 0.23912 0.02934 0.24329 0.03403 0.25093 C 0.03871 0.26667 0.03889 0.28334 0.0401 0.30023 C 0.03923 0.32477 0.04496 0.40996 0.01215 0.4176 C 2.77778E-6 0.42547 -0.01233 0.42801 -0.02587 0.42963 C -0.03056 0.43334 -0.0349 0.43658 -0.03889 0.44144 C -0.03993 0.4426 -0.04097 0.44422 -0.04184 0.4456 C -0.04288 0.44723 -0.04375 0.44954 -0.04497 0.45093 C -0.04705 0.45348 -0.05191 0.45764 -0.05191 0.45787 C -0.05434 0.46227 -0.05747 0.46482 -0.06094 0.46829 C -0.06181 0.46922 -0.06389 0.47084 -0.06389 0.47107 L -0.05695 0.46412 L -0.06493 0.47084 " pathEditMode="relative" rAng="0" ptsTypes="ffffffffffffffffffffAAA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84" y="23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24 0.0081 C 0.00157 0.03125 -0.00416 0.02638 0.00347 0.03194 C 0.00886 0.04236 0.01407 0.05277 0.01945 0.06319 C 0.02066 0.06551 0.0217 0.06782 0.02292 0.07013 C 0.02413 0.07245 0.02657 0.07708 0.02657 0.07731 C 0.029 0.08912 0.03455 0.09745 0.03976 0.10486 C 0.04063 0.11273 0.04688 0.12638 0.05052 0.13078 C 0.05556 0.14629 0.06216 0.16273 0.0691 0.17569 C 0.07344 0.2037 0.06736 0.17314 0.07431 0.19166 C 0.075 0.19351 0.07466 0.19652 0.075 0.19838 C 0.07847 0.21111 0.08299 0.22268 0.0882 0.23333 C 0.09045 0.24398 0.09462 0.25046 0.09809 0.26111 C 0.10261 0.27476 0.10695 0.28935 0.11389 0.29907 C 0.11736 0.30949 0.12847 0.34097 0.13525 0.34421 C 0.13785 0.35416 0.1408 0.36458 0.14566 0.37013 C 0.14913 0.38078 0.15295 0.38634 0.15712 0.39467 C 0.16111 0.40231 0.16146 0.4081 0.16684 0.41226 C 0.16945 0.42291 0.17466 0.42662 0.18004 0.43125 C 0.18663 0.43611 0.18438 0.43125 0.18663 0.43842 " pathEditMode="relative" rAng="0" ptsTypes="ffffffffffffffffffA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44" y="21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915" t="3465" r="20254" b="5606"/>
          <a:stretch/>
        </p:blipFill>
        <p:spPr>
          <a:xfrm>
            <a:off x="4688551" y="111306"/>
            <a:ext cx="3456384" cy="6624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8005" b="87144" l="16417" r="9640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000" t="7467" r="2900" b="10487"/>
          <a:stretch/>
        </p:blipFill>
        <p:spPr>
          <a:xfrm>
            <a:off x="337933" y="836712"/>
            <a:ext cx="1464497" cy="108444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6064" b="92056" l="19964" r="8503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355" t="6132" r="12474" b="6832"/>
          <a:stretch/>
        </p:blipFill>
        <p:spPr>
          <a:xfrm>
            <a:off x="840298" y="2960872"/>
            <a:ext cx="1355437" cy="126088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6792" b="88478" l="23829" r="843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400" t="5733" r="9900" b="8400"/>
          <a:stretch/>
        </p:blipFill>
        <p:spPr>
          <a:xfrm>
            <a:off x="3023687" y="2132856"/>
            <a:ext cx="1153694" cy="100811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ackgroundRemoval t="12250" b="95573" l="19327" r="812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699" t="11200" r="17401" b="3200"/>
          <a:stretch/>
        </p:blipFill>
        <p:spPr>
          <a:xfrm>
            <a:off x="1829205" y="5013176"/>
            <a:ext cx="1108722" cy="108012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11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ackgroundRemoval t="16495" b="88660" l="27558" r="86949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000" t="14667" r="11600" b="8800"/>
          <a:stretch/>
        </p:blipFill>
        <p:spPr>
          <a:xfrm>
            <a:off x="3083741" y="3816980"/>
            <a:ext cx="1271233" cy="116937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backgroundRemoval t="17829" b="80958" l="9459" r="92406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755" t="16599" r="6633" b="17451"/>
          <a:stretch/>
        </p:blipFill>
        <p:spPr>
          <a:xfrm>
            <a:off x="2243298" y="620688"/>
            <a:ext cx="1500469" cy="86690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16">
                    <a14:imgEffect>
                      <a14:backgroundRemoval t="16495" b="88660" l="27558" r="86949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000" t="14667" r="11600" b="8800"/>
          <a:stretch/>
        </p:blipFill>
        <p:spPr>
          <a:xfrm>
            <a:off x="6841095" y="682851"/>
            <a:ext cx="293909" cy="27035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16">
                    <a14:imgEffect>
                      <a14:backgroundRemoval t="16495" b="88660" l="27558" r="86949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000" t="14667" r="11600" b="8800"/>
          <a:stretch/>
        </p:blipFill>
        <p:spPr>
          <a:xfrm>
            <a:off x="6444208" y="660279"/>
            <a:ext cx="293909" cy="27035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1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16">
                    <a14:imgEffect>
                      <a14:backgroundRemoval t="16495" b="88660" l="27558" r="86949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000" t="14667" r="11600" b="8800"/>
          <a:stretch/>
        </p:blipFill>
        <p:spPr>
          <a:xfrm>
            <a:off x="7198450" y="804571"/>
            <a:ext cx="293909" cy="27035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 xmlns="">
                  <a14:imgLayer r:embed="rId18">
                    <a14:imgEffect>
                      <a14:backgroundRemoval t="6792" b="88478" l="23829" r="843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400" t="5733" r="9900" b="8400"/>
          <a:stretch/>
        </p:blipFill>
        <p:spPr>
          <a:xfrm>
            <a:off x="6028820" y="3202972"/>
            <a:ext cx="244538" cy="21368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 xmlns="">
                  <a14:imgLayer r:embed="rId20">
                    <a14:imgEffect>
                      <a14:backgroundRemoval t="6792" b="88478" l="23829" r="843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400" t="5733" r="9900" b="8400"/>
          <a:stretch/>
        </p:blipFill>
        <p:spPr>
          <a:xfrm>
            <a:off x="6416743" y="3285702"/>
            <a:ext cx="315793" cy="27594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 xmlns="">
                  <a14:imgLayer r:embed="rId22">
                    <a14:imgEffect>
                      <a14:backgroundRemoval t="8005" b="87144" l="16417" r="9640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000" t="7467" r="2900" b="10487"/>
          <a:stretch/>
        </p:blipFill>
        <p:spPr>
          <a:xfrm>
            <a:off x="6040626" y="6191030"/>
            <a:ext cx="539070" cy="39917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2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24">
                    <a14:imgEffect>
                      <a14:backgroundRemoval t="17829" b="80958" l="9459" r="92406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755" t="16599" r="6633" b="17451"/>
          <a:stretch/>
        </p:blipFill>
        <p:spPr>
          <a:xfrm>
            <a:off x="5774654" y="4428489"/>
            <a:ext cx="669554" cy="38684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2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26">
                    <a14:imgEffect>
                      <a14:backgroundRemoval t="17829" b="80958" l="9459" r="92406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755" t="16599" r="6633" b="17451"/>
          <a:stretch/>
        </p:blipFill>
        <p:spPr>
          <a:xfrm flipH="1">
            <a:off x="6554618" y="4538624"/>
            <a:ext cx="630786" cy="29383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27" cstate="print">
            <a:extLst>
              <a:ext uri="{BEBA8EAE-BF5A-486C-A8C5-ECC9F3942E4B}">
                <a14:imgProps xmlns:a14="http://schemas.microsoft.com/office/drawing/2010/main" xmlns="">
                  <a14:imgLayer r:embed="rId28">
                    <a14:imgEffect>
                      <a14:backgroundRemoval t="6064" b="92056" l="19964" r="8503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355" t="6132" r="12474" b="6832"/>
          <a:stretch/>
        </p:blipFill>
        <p:spPr>
          <a:xfrm>
            <a:off x="4860032" y="5908853"/>
            <a:ext cx="396548" cy="36888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29" cstate="print">
            <a:extLst>
              <a:ext uri="{BEBA8EAE-BF5A-486C-A8C5-ECC9F3942E4B}">
                <a14:imgProps xmlns:a14="http://schemas.microsoft.com/office/drawing/2010/main" xmlns="">
                  <a14:imgLayer r:embed="rId30">
                    <a14:imgEffect>
                      <a14:backgroundRemoval t="6064" b="92056" l="19964" r="8503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355" t="6132" r="12474" b="6832"/>
          <a:stretch/>
        </p:blipFill>
        <p:spPr>
          <a:xfrm>
            <a:off x="6230692" y="4187100"/>
            <a:ext cx="535817" cy="49843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27" cstate="print">
            <a:extLst>
              <a:ext uri="{BEBA8EAE-BF5A-486C-A8C5-ECC9F3942E4B}">
                <a14:imgProps xmlns:a14="http://schemas.microsoft.com/office/drawing/2010/main" xmlns="">
                  <a14:imgLayer r:embed="rId28">
                    <a14:imgEffect>
                      <a14:backgroundRemoval t="6064" b="92056" l="19964" r="8503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355" t="6132" r="12474" b="6832"/>
          <a:stretch/>
        </p:blipFill>
        <p:spPr>
          <a:xfrm>
            <a:off x="7471577" y="6167815"/>
            <a:ext cx="396548" cy="36888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31" cstate="print">
            <a:extLst>
              <a:ext uri="{BEBA8EAE-BF5A-486C-A8C5-ECC9F3942E4B}">
                <a14:imgProps xmlns:a14="http://schemas.microsoft.com/office/drawing/2010/main" xmlns="">
                  <a14:imgLayer r:embed="rId32">
                    <a14:imgEffect>
                      <a14:backgroundRemoval t="12250" b="95573" l="19327" r="812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699" t="11200" r="17401" b="3200"/>
          <a:stretch/>
        </p:blipFill>
        <p:spPr>
          <a:xfrm>
            <a:off x="5513583" y="6059795"/>
            <a:ext cx="354561" cy="345414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31" cstate="print">
            <a:extLst>
              <a:ext uri="{BEBA8EAE-BF5A-486C-A8C5-ECC9F3942E4B}">
                <a14:imgProps xmlns:a14="http://schemas.microsoft.com/office/drawing/2010/main" xmlns="">
                  <a14:imgLayer r:embed="rId32">
                    <a14:imgEffect>
                      <a14:backgroundRemoval t="12250" b="95573" l="19327" r="812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699" t="11200" r="17401" b="3200"/>
          <a:stretch/>
        </p:blipFill>
        <p:spPr>
          <a:xfrm>
            <a:off x="6814912" y="6231898"/>
            <a:ext cx="354561" cy="34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70663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8005" b="87144" l="16417" r="96407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000" t="7467" r="2900" b="10487"/>
          <a:stretch/>
        </p:blipFill>
        <p:spPr>
          <a:xfrm>
            <a:off x="422267" y="2419994"/>
            <a:ext cx="1060583" cy="7853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8005" b="87144" l="16417" r="96407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000" t="7467" r="2900" b="10487"/>
          <a:stretch/>
        </p:blipFill>
        <p:spPr>
          <a:xfrm>
            <a:off x="392499" y="382622"/>
            <a:ext cx="991899" cy="73449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16495" b="88660" l="27558" r="8694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000" t="14667" r="11600" b="8800"/>
          <a:stretch/>
        </p:blipFill>
        <p:spPr>
          <a:xfrm>
            <a:off x="422266" y="1343317"/>
            <a:ext cx="897365" cy="82546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16495" b="88660" l="27558" r="86949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000" t="14667" r="11600" b="8800"/>
          <a:stretch/>
        </p:blipFill>
        <p:spPr>
          <a:xfrm>
            <a:off x="366890" y="5587769"/>
            <a:ext cx="932486" cy="85776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6064" b="92056" l="19964" r="8503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355" t="6132" r="12474" b="6832"/>
          <a:stretch/>
        </p:blipFill>
        <p:spPr>
          <a:xfrm>
            <a:off x="7996881" y="2618033"/>
            <a:ext cx="1045569" cy="97263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10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6064" b="92056" l="19964" r="85039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355" t="6132" r="12474" b="6832"/>
          <a:stretch/>
        </p:blipFill>
        <p:spPr>
          <a:xfrm>
            <a:off x="237655" y="3373140"/>
            <a:ext cx="1066518" cy="99211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11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ackgroundRemoval t="17829" b="80958" l="9459" r="92406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755" t="16599" r="6633" b="17451"/>
          <a:stretch/>
        </p:blipFill>
        <p:spPr>
          <a:xfrm>
            <a:off x="177604" y="4653136"/>
            <a:ext cx="1126569" cy="65088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ackgroundRemoval t="17829" b="80958" l="9459" r="92406"/>
                    </a14:imgEffect>
                    <a14:imgEffect>
                      <a14:saturation sat="40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755" t="16599" r="6633" b="17451"/>
          <a:stretch/>
        </p:blipFill>
        <p:spPr>
          <a:xfrm>
            <a:off x="7877228" y="4735183"/>
            <a:ext cx="1126569" cy="65088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 xmlns="">
                  <a14:imgLayer r:embed="rId15">
                    <a14:imgEffect>
                      <a14:backgroundRemoval t="6792" b="88478" l="23829" r="84357"/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400" t="5733" r="9900" b="8400"/>
          <a:stretch/>
        </p:blipFill>
        <p:spPr>
          <a:xfrm>
            <a:off x="8098348" y="1628800"/>
            <a:ext cx="905449" cy="79119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6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15">
                    <a14:imgEffect>
                      <a14:backgroundRemoval t="6792" b="88478" l="23829" r="84357"/>
                    </a14:imgEffect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400" t="5733" r="9900" b="8400"/>
          <a:stretch/>
        </p:blipFill>
        <p:spPr>
          <a:xfrm>
            <a:off x="8179176" y="3841230"/>
            <a:ext cx="720080" cy="62921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87034" y="214340"/>
            <a:ext cx="5544616" cy="651672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6064" b="92056" l="19964" r="85039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355" t="6132" r="12474" b="6832"/>
          <a:stretch/>
        </p:blipFill>
        <p:spPr>
          <a:xfrm>
            <a:off x="7997329" y="5529823"/>
            <a:ext cx="1006468" cy="93625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8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19">
                    <a14:imgEffect>
                      <a14:backgroundRemoval t="16495" b="88660" l="27558" r="8694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000" t="14667" r="11600" b="8800"/>
          <a:stretch/>
        </p:blipFill>
        <p:spPr>
          <a:xfrm>
            <a:off x="5004048" y="4651642"/>
            <a:ext cx="410928" cy="37800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20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21">
                    <a14:imgEffect>
                      <a14:backgroundRemoval t="16495" b="88660" l="27558" r="8694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000" t="14667" r="11600" b="8800"/>
          <a:stretch/>
        </p:blipFill>
        <p:spPr>
          <a:xfrm rot="20094045">
            <a:off x="6314027" y="4651361"/>
            <a:ext cx="353832" cy="32548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18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19">
                    <a14:imgEffect>
                      <a14:backgroundRemoval t="16495" b="88660" l="27558" r="8694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000" t="14667" r="11600" b="8800"/>
          <a:stretch/>
        </p:blipFill>
        <p:spPr>
          <a:xfrm rot="913438">
            <a:off x="3616472" y="4676465"/>
            <a:ext cx="410928" cy="37800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2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23">
                    <a14:imgEffect>
                      <a14:backgroundRemoval t="16495" b="88660" l="27558" r="8694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000" t="14667" r="11600" b="8800"/>
          <a:stretch/>
        </p:blipFill>
        <p:spPr>
          <a:xfrm rot="2093361">
            <a:off x="2715165" y="4548906"/>
            <a:ext cx="385884" cy="35496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2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25">
                    <a14:imgEffect>
                      <a14:backgroundRemoval t="17829" b="80958" l="9459" r="92406"/>
                    </a14:imgEffect>
                    <a14:imgEffect>
                      <a14:saturation sat="40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755" t="16599" r="6633" b="17451"/>
          <a:stretch/>
        </p:blipFill>
        <p:spPr>
          <a:xfrm>
            <a:off x="5698416" y="4711078"/>
            <a:ext cx="563284" cy="32544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2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25">
                    <a14:imgEffect>
                      <a14:backgroundRemoval t="17829" b="80958" l="9459" r="92406"/>
                    </a14:imgEffect>
                    <a14:imgEffect>
                      <a14:saturation sat="40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755" t="16599" r="6633" b="17451"/>
          <a:stretch/>
        </p:blipFill>
        <p:spPr>
          <a:xfrm>
            <a:off x="4296058" y="4700757"/>
            <a:ext cx="563284" cy="32544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2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25">
                    <a14:imgEffect>
                      <a14:backgroundRemoval t="17829" b="80958" l="9459" r="92406"/>
                    </a14:imgEffect>
                    <a14:imgEffect>
                      <a14:saturation sat="40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755" t="16599" r="6633" b="17451"/>
          <a:stretch/>
        </p:blipFill>
        <p:spPr>
          <a:xfrm>
            <a:off x="3044178" y="4625230"/>
            <a:ext cx="563284" cy="32544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2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27">
                    <a14:imgEffect>
                      <a14:backgroundRemoval t="16495" b="88660" l="27558" r="8694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000" t="14667" r="11600" b="8800"/>
          <a:stretch/>
        </p:blipFill>
        <p:spPr>
          <a:xfrm>
            <a:off x="4780178" y="3102381"/>
            <a:ext cx="223870" cy="20593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28" cstate="print">
            <a:extLst>
              <a:ext uri="{BEBA8EAE-BF5A-486C-A8C5-ECC9F3942E4B}">
                <a14:imgProps xmlns:a14="http://schemas.microsoft.com/office/drawing/2010/main" xmlns="">
                  <a14:imgLayer r:embed="rId29">
                    <a14:imgEffect>
                      <a14:backgroundRemoval t="8005" b="87144" l="16417" r="9640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000" t="7467" r="2900" b="10487"/>
          <a:stretch/>
        </p:blipFill>
        <p:spPr>
          <a:xfrm>
            <a:off x="4622980" y="671614"/>
            <a:ext cx="487553" cy="36102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30" cstate="print">
            <a:extLst>
              <a:ext uri="{BEBA8EAE-BF5A-486C-A8C5-ECC9F3942E4B}">
                <a14:imgProps xmlns:a14="http://schemas.microsoft.com/office/drawing/2010/main" xmlns="">
                  <a14:imgLayer r:embed="rId31">
                    <a14:imgEffect>
                      <a14:backgroundRemoval t="8005" b="87144" l="16417" r="9640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000" t="7467" r="2900" b="10487"/>
          <a:stretch/>
        </p:blipFill>
        <p:spPr>
          <a:xfrm>
            <a:off x="4207429" y="710962"/>
            <a:ext cx="381276" cy="282332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32" cstate="print">
            <a:extLst>
              <a:ext uri="{BEBA8EAE-BF5A-486C-A8C5-ECC9F3942E4B}">
                <a14:imgProps xmlns:a14="http://schemas.microsoft.com/office/drawing/2010/main" xmlns="">
                  <a14:imgLayer r:embed="rId33">
                    <a14:imgEffect>
                      <a14:backgroundRemoval t="8005" b="87144" l="16417" r="9640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000" t="7467" r="2900" b="10487"/>
          <a:stretch/>
        </p:blipFill>
        <p:spPr>
          <a:xfrm rot="252147">
            <a:off x="5116163" y="826958"/>
            <a:ext cx="349436" cy="258755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34" cstate="print">
            <a:extLst>
              <a:ext uri="{BEBA8EAE-BF5A-486C-A8C5-ECC9F3942E4B}">
                <a14:imgProps xmlns:a14="http://schemas.microsoft.com/office/drawing/2010/main" xmlns="">
                  <a14:imgLayer r:embed="rId35">
                    <a14:imgEffect>
                      <a14:backgroundRemoval t="6792" b="88478" l="23829" r="843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400" t="5733" r="9900" b="8400"/>
          <a:stretch/>
        </p:blipFill>
        <p:spPr>
          <a:xfrm>
            <a:off x="4912869" y="5997951"/>
            <a:ext cx="432048" cy="37752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34" cstate="print">
            <a:extLst>
              <a:ext uri="{BEBA8EAE-BF5A-486C-A8C5-ECC9F3942E4B}">
                <a14:imgProps xmlns:a14="http://schemas.microsoft.com/office/drawing/2010/main" xmlns="">
                  <a14:imgLayer r:embed="rId35">
                    <a14:imgEffect>
                      <a14:backgroundRemoval t="6792" b="88478" l="23829" r="843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400" t="5733" r="9900" b="8400"/>
          <a:stretch/>
        </p:blipFill>
        <p:spPr>
          <a:xfrm rot="20558342">
            <a:off x="6064701" y="5855915"/>
            <a:ext cx="432048" cy="377529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34" cstate="print">
            <a:extLst>
              <a:ext uri="{BEBA8EAE-BF5A-486C-A8C5-ECC9F3942E4B}">
                <a14:imgProps xmlns:a14="http://schemas.microsoft.com/office/drawing/2010/main" xmlns="">
                  <a14:imgLayer r:embed="rId35">
                    <a14:imgEffect>
                      <a14:backgroundRemoval t="6792" b="88478" l="23829" r="843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400" t="5733" r="9900" b="8400"/>
          <a:stretch/>
        </p:blipFill>
        <p:spPr>
          <a:xfrm rot="583264">
            <a:off x="3389888" y="5997951"/>
            <a:ext cx="432048" cy="377529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36" cstate="print">
            <a:extLst>
              <a:ext uri="{BEBA8EAE-BF5A-486C-A8C5-ECC9F3942E4B}">
                <a14:imgProps xmlns:a14="http://schemas.microsoft.com/office/drawing/2010/main" xmlns="">
                  <a14:imgLayer r:embed="rId37">
                    <a14:imgEffect>
                      <a14:backgroundRemoval t="6792" b="88478" l="23829" r="843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400" t="5733" r="9900" b="8400"/>
          <a:stretch/>
        </p:blipFill>
        <p:spPr>
          <a:xfrm rot="739359">
            <a:off x="2216037" y="5756910"/>
            <a:ext cx="429102" cy="374955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34" cstate="print">
            <a:extLst>
              <a:ext uri="{BEBA8EAE-BF5A-486C-A8C5-ECC9F3942E4B}">
                <a14:imgProps xmlns:a14="http://schemas.microsoft.com/office/drawing/2010/main" xmlns="">
                  <a14:imgLayer r:embed="rId35">
                    <a14:imgEffect>
                      <a14:backgroundRemoval t="6792" b="88478" l="23829" r="843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400" t="5733" r="9900" b="8400"/>
          <a:stretch/>
        </p:blipFill>
        <p:spPr>
          <a:xfrm rot="20516523">
            <a:off x="7017386" y="5645434"/>
            <a:ext cx="432048" cy="377529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38" cstate="print">
            <a:extLst>
              <a:ext uri="{BEBA8EAE-BF5A-486C-A8C5-ECC9F3942E4B}">
                <a14:imgProps xmlns:a14="http://schemas.microsoft.com/office/drawing/2010/main" xmlns="">
                  <a14:imgLayer r:embed="rId39">
                    <a14:imgEffect>
                      <a14:backgroundRemoval t="6064" b="92056" l="19964" r="8503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355" t="6132" r="12474" b="6832"/>
          <a:stretch/>
        </p:blipFill>
        <p:spPr>
          <a:xfrm>
            <a:off x="4523401" y="2618033"/>
            <a:ext cx="368712" cy="342991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38" cstate="print">
            <a:extLst>
              <a:ext uri="{BEBA8EAE-BF5A-486C-A8C5-ECC9F3942E4B}">
                <a14:imgProps xmlns:a14="http://schemas.microsoft.com/office/drawing/2010/main" xmlns="">
                  <a14:imgLayer r:embed="rId39">
                    <a14:imgEffect>
                      <a14:backgroundRemoval t="6064" b="92056" l="19964" r="8503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355" t="6132" r="12474" b="6832"/>
          <a:stretch/>
        </p:blipFill>
        <p:spPr>
          <a:xfrm>
            <a:off x="4207429" y="2618033"/>
            <a:ext cx="368712" cy="342991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38" cstate="print">
            <a:extLst>
              <a:ext uri="{BEBA8EAE-BF5A-486C-A8C5-ECC9F3942E4B}">
                <a14:imgProps xmlns:a14="http://schemas.microsoft.com/office/drawing/2010/main" xmlns="">
                  <a14:imgLayer r:embed="rId39">
                    <a14:imgEffect>
                      <a14:backgroundRemoval t="6064" b="92056" l="19964" r="8503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355" t="6132" r="12474" b="6832"/>
          <a:stretch/>
        </p:blipFill>
        <p:spPr>
          <a:xfrm>
            <a:off x="4780178" y="2476512"/>
            <a:ext cx="368712" cy="342991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40" cstate="print">
            <a:extLst>
              <a:ext uri="{BEBA8EAE-BF5A-486C-A8C5-ECC9F3942E4B}">
                <a14:imgProps xmlns:a14="http://schemas.microsoft.com/office/drawing/2010/main" xmlns="">
                  <a14:imgLayer r:embed="rId41">
                    <a14:imgEffect>
                      <a14:backgroundRemoval t="12250" b="95573" l="19327" r="812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699" t="11200" r="17401" b="3200"/>
          <a:stretch/>
        </p:blipFill>
        <p:spPr>
          <a:xfrm>
            <a:off x="8017921" y="411897"/>
            <a:ext cx="956084" cy="931420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42" cstate="print">
            <a:extLst>
              <a:ext uri="{BEBA8EAE-BF5A-486C-A8C5-ECC9F3942E4B}">
                <a14:imgProps xmlns:a14="http://schemas.microsoft.com/office/drawing/2010/main" xmlns="">
                  <a14:imgLayer r:embed="rId43">
                    <a14:imgEffect>
                      <a14:backgroundRemoval t="12250" b="95573" l="19327" r="812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699" t="11200" r="17401" b="3200"/>
          <a:stretch/>
        </p:blipFill>
        <p:spPr>
          <a:xfrm>
            <a:off x="4069820" y="5978179"/>
            <a:ext cx="449077" cy="437492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42" cstate="print">
            <a:extLst>
              <a:ext uri="{BEBA8EAE-BF5A-486C-A8C5-ECC9F3942E4B}">
                <a14:imgProps xmlns:a14="http://schemas.microsoft.com/office/drawing/2010/main" xmlns="">
                  <a14:imgLayer r:embed="rId43">
                    <a14:imgEffect>
                      <a14:backgroundRemoval t="12250" b="95573" l="19327" r="812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699" t="11200" r="17401" b="3200"/>
          <a:stretch/>
        </p:blipFill>
        <p:spPr>
          <a:xfrm>
            <a:off x="5473877" y="5908284"/>
            <a:ext cx="449077" cy="437492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42" cstate="print">
            <a:extLst>
              <a:ext uri="{BEBA8EAE-BF5A-486C-A8C5-ECC9F3942E4B}">
                <a14:imgProps xmlns:a14="http://schemas.microsoft.com/office/drawing/2010/main" xmlns="">
                  <a14:imgLayer r:embed="rId43">
                    <a14:imgEffect>
                      <a14:backgroundRemoval t="12250" b="95573" l="19327" r="812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699" t="11200" r="17401" b="3200"/>
          <a:stretch/>
        </p:blipFill>
        <p:spPr>
          <a:xfrm>
            <a:off x="2718811" y="5967969"/>
            <a:ext cx="449077" cy="437492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 rotWithShape="1">
          <a:blip r:embed="rId42" cstate="print">
            <a:extLst>
              <a:ext uri="{BEBA8EAE-BF5A-486C-A8C5-ECC9F3942E4B}">
                <a14:imgProps xmlns:a14="http://schemas.microsoft.com/office/drawing/2010/main" xmlns="">
                  <a14:imgLayer r:embed="rId43">
                    <a14:imgEffect>
                      <a14:backgroundRemoval t="12250" b="95573" l="19327" r="812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699" t="11200" r="17401" b="3200"/>
          <a:stretch/>
        </p:blipFill>
        <p:spPr>
          <a:xfrm>
            <a:off x="6543234" y="5779205"/>
            <a:ext cx="449077" cy="437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22021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8005" b="87144" l="16417" r="96407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000" t="7467" r="2900" b="10487"/>
          <a:stretch/>
        </p:blipFill>
        <p:spPr>
          <a:xfrm>
            <a:off x="422267" y="2492896"/>
            <a:ext cx="962131" cy="71245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8005" b="87144" l="16417" r="96407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000" t="7467" r="2900" b="10487"/>
          <a:stretch/>
        </p:blipFill>
        <p:spPr>
          <a:xfrm>
            <a:off x="392499" y="404664"/>
            <a:ext cx="962131" cy="71245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16495" b="88660" l="27558" r="8694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000" t="14667" r="11600" b="8800"/>
          <a:stretch/>
        </p:blipFill>
        <p:spPr>
          <a:xfrm>
            <a:off x="422267" y="1412776"/>
            <a:ext cx="821856" cy="75600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16495" b="88660" l="27558" r="86949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000" t="14667" r="11600" b="8800"/>
          <a:stretch/>
        </p:blipFill>
        <p:spPr>
          <a:xfrm>
            <a:off x="8169521" y="3272706"/>
            <a:ext cx="792088" cy="72861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6064" b="92056" l="19964" r="8503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355" t="6132" r="12474" b="6832"/>
          <a:stretch/>
        </p:blipFill>
        <p:spPr>
          <a:xfrm>
            <a:off x="7979001" y="1412776"/>
            <a:ext cx="1006468" cy="93625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10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6064" b="92056" l="19964" r="85039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355" t="6132" r="12474" b="6832"/>
          <a:stretch/>
        </p:blipFill>
        <p:spPr>
          <a:xfrm>
            <a:off x="153557" y="5699130"/>
            <a:ext cx="1006468" cy="93625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11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ackgroundRemoval t="17829" b="80958" l="9459" r="92406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755" t="16599" r="6633" b="17451"/>
          <a:stretch/>
        </p:blipFill>
        <p:spPr>
          <a:xfrm>
            <a:off x="177604" y="4653136"/>
            <a:ext cx="1126569" cy="65088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ackgroundRemoval t="17829" b="80958" l="9459" r="92406"/>
                    </a14:imgEffect>
                    <a14:imgEffect>
                      <a14:saturation sat="40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755" t="16599" r="6633" b="17451"/>
          <a:stretch/>
        </p:blipFill>
        <p:spPr>
          <a:xfrm>
            <a:off x="7979001" y="5048245"/>
            <a:ext cx="1126569" cy="65088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 xmlns="">
                  <a14:imgLayer r:embed="rId15">
                    <a14:imgEffect>
                      <a14:backgroundRemoval t="6792" b="88478" l="23829" r="84357"/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400" t="5733" r="9900" b="8400"/>
          <a:stretch/>
        </p:blipFill>
        <p:spPr>
          <a:xfrm>
            <a:off x="8216245" y="5949280"/>
            <a:ext cx="720080" cy="62921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15">
                    <a14:imgEffect>
                      <a14:backgroundRemoval t="6792" b="88478" l="23829" r="84357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400" t="5733" r="9900" b="8400"/>
          <a:stretch/>
        </p:blipFill>
        <p:spPr>
          <a:xfrm>
            <a:off x="8278892" y="2485177"/>
            <a:ext cx="720080" cy="62921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6064" b="92056" l="19964" r="85039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355" t="6132" r="12474" b="6832"/>
          <a:stretch/>
        </p:blipFill>
        <p:spPr>
          <a:xfrm>
            <a:off x="7979001" y="292760"/>
            <a:ext cx="1006468" cy="93625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8005" b="87144" l="16417" r="96407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000" t="7467" r="2900" b="10487"/>
          <a:stretch/>
        </p:blipFill>
        <p:spPr>
          <a:xfrm>
            <a:off x="8084499" y="4263823"/>
            <a:ext cx="962131" cy="71245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 xmlns="">
                  <a14:imgLayer r:embed="rId18">
                    <a14:imgEffect>
                      <a14:backgroundRemoval t="1100" b="99500" l="6700" r="93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200" r="8933"/>
          <a:stretch/>
        </p:blipFill>
        <p:spPr>
          <a:xfrm>
            <a:off x="1647723" y="0"/>
            <a:ext cx="5976664" cy="68580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 xmlns="">
                  <a14:imgLayer r:embed="rId20">
                    <a14:imgEffect>
                      <a14:backgroundRemoval t="12250" b="95573" l="19327" r="812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699" t="11200" r="17401" b="3200"/>
          <a:stretch/>
        </p:blipFill>
        <p:spPr>
          <a:xfrm>
            <a:off x="392499" y="3429000"/>
            <a:ext cx="805918" cy="78512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21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22">
                    <a14:imgEffect>
                      <a14:backgroundRemoval t="16495" b="88660" l="27558" r="8694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000" t="14667" r="11600" b="8800"/>
          <a:stretch/>
        </p:blipFill>
        <p:spPr>
          <a:xfrm>
            <a:off x="4182361" y="404664"/>
            <a:ext cx="306683" cy="26609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2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24">
                    <a14:imgEffect>
                      <a14:backgroundRemoval t="16495" b="88660" l="27558" r="8694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000" t="14667" r="11600" b="8800"/>
          <a:stretch/>
        </p:blipFill>
        <p:spPr>
          <a:xfrm>
            <a:off x="4971423" y="3090599"/>
            <a:ext cx="249487" cy="22949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2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26">
                    <a14:imgEffect>
                      <a14:backgroundRemoval t="16495" b="88660" l="27558" r="8694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000" t="14667" r="11600" b="8800"/>
          <a:stretch/>
        </p:blipFill>
        <p:spPr>
          <a:xfrm>
            <a:off x="4636407" y="430286"/>
            <a:ext cx="261422" cy="24047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2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26">
                    <a14:imgEffect>
                      <a14:backgroundRemoval t="16495" b="88660" l="27558" r="8694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000" t="14667" r="11600" b="8800"/>
          <a:stretch/>
        </p:blipFill>
        <p:spPr>
          <a:xfrm>
            <a:off x="2411760" y="6394912"/>
            <a:ext cx="261422" cy="24047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2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26">
                    <a14:imgEffect>
                      <a14:backgroundRemoval t="16495" b="88660" l="27558" r="8694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000" t="14667" r="11600" b="8800"/>
          <a:stretch/>
        </p:blipFill>
        <p:spPr>
          <a:xfrm>
            <a:off x="4400871" y="4928007"/>
            <a:ext cx="261422" cy="24047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2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26">
                    <a14:imgEffect>
                      <a14:backgroundRemoval t="16495" b="88660" l="27558" r="8694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000" t="14667" r="11600" b="8800"/>
          <a:stretch/>
        </p:blipFill>
        <p:spPr>
          <a:xfrm>
            <a:off x="4971423" y="4000713"/>
            <a:ext cx="261422" cy="24047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2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26">
                    <a14:imgEffect>
                      <a14:backgroundRemoval t="16495" b="88660" l="27558" r="8694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000" t="14667" r="11600" b="8800"/>
          <a:stretch/>
        </p:blipFill>
        <p:spPr>
          <a:xfrm>
            <a:off x="6372200" y="4928007"/>
            <a:ext cx="261422" cy="24047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2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26">
                    <a14:imgEffect>
                      <a14:backgroundRemoval t="16495" b="88660" l="27558" r="8694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000" t="14667" r="11600" b="8800"/>
          <a:stretch/>
        </p:blipFill>
        <p:spPr>
          <a:xfrm>
            <a:off x="5410025" y="4858340"/>
            <a:ext cx="261422" cy="24047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2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26">
                    <a14:imgEffect>
                      <a14:backgroundRemoval t="16495" b="88660" l="27558" r="8694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000" t="14667" r="11600" b="8800"/>
          <a:stretch/>
        </p:blipFill>
        <p:spPr>
          <a:xfrm>
            <a:off x="3522752" y="5829042"/>
            <a:ext cx="261422" cy="240475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27" cstate="print">
            <a:extLst>
              <a:ext uri="{BEBA8EAE-BF5A-486C-A8C5-ECC9F3942E4B}">
                <a14:imgProps xmlns:a14="http://schemas.microsoft.com/office/drawing/2010/main" xmlns="">
                  <a14:imgLayer r:embed="rId28">
                    <a14:imgEffect>
                      <a14:backgroundRemoval t="6064" b="92056" l="19964" r="8503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355" t="6132" r="12474" b="6832"/>
          <a:stretch/>
        </p:blipFill>
        <p:spPr>
          <a:xfrm>
            <a:off x="4111596" y="1632275"/>
            <a:ext cx="360040" cy="334924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29" cstate="print">
            <a:extLst>
              <a:ext uri="{BEBA8EAE-BF5A-486C-A8C5-ECC9F3942E4B}">
                <a14:imgProps xmlns:a14="http://schemas.microsoft.com/office/drawing/2010/main" xmlns="">
                  <a14:imgLayer r:embed="rId30">
                    <a14:imgEffect>
                      <a14:backgroundRemoval t="6064" b="92056" l="19964" r="8503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355" t="6132" r="12474" b="6832"/>
          <a:stretch/>
        </p:blipFill>
        <p:spPr>
          <a:xfrm>
            <a:off x="4358517" y="1696383"/>
            <a:ext cx="396715" cy="369041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27" cstate="print">
            <a:extLst>
              <a:ext uri="{BEBA8EAE-BF5A-486C-A8C5-ECC9F3942E4B}">
                <a14:imgProps xmlns:a14="http://schemas.microsoft.com/office/drawing/2010/main" xmlns="">
                  <a14:imgLayer r:embed="rId28">
                    <a14:imgEffect>
                      <a14:backgroundRemoval t="6064" b="92056" l="19964" r="8503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355" t="6132" r="12474" b="6832"/>
          <a:stretch/>
        </p:blipFill>
        <p:spPr>
          <a:xfrm>
            <a:off x="4669064" y="1618332"/>
            <a:ext cx="360040" cy="334924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2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26">
                    <a14:imgEffect>
                      <a14:backgroundRemoval t="16495" b="88660" l="27558" r="8694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000" t="14667" r="11600" b="8800"/>
          <a:stretch/>
        </p:blipFill>
        <p:spPr>
          <a:xfrm>
            <a:off x="5462706" y="3963349"/>
            <a:ext cx="261422" cy="240475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31" cstate="print">
            <a:extLst>
              <a:ext uri="{BEBA8EAE-BF5A-486C-A8C5-ECC9F3942E4B}">
                <a14:imgProps xmlns:a14="http://schemas.microsoft.com/office/drawing/2010/main" xmlns="">
                  <a14:imgLayer r:embed="rId32">
                    <a14:imgEffect>
                      <a14:backgroundRemoval t="8005" b="87144" l="16417" r="96407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000" t="7467" r="2900" b="10487"/>
          <a:stretch/>
        </p:blipFill>
        <p:spPr>
          <a:xfrm>
            <a:off x="3919807" y="5373687"/>
            <a:ext cx="386985" cy="286560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31" cstate="print">
            <a:extLst>
              <a:ext uri="{BEBA8EAE-BF5A-486C-A8C5-ECC9F3942E4B}">
                <a14:imgProps xmlns:a14="http://schemas.microsoft.com/office/drawing/2010/main" xmlns="">
                  <a14:imgLayer r:embed="rId32">
                    <a14:imgEffect>
                      <a14:backgroundRemoval t="8005" b="87144" l="16417" r="96407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000" t="7467" r="2900" b="10487"/>
          <a:stretch/>
        </p:blipFill>
        <p:spPr>
          <a:xfrm>
            <a:off x="4636055" y="4351887"/>
            <a:ext cx="386985" cy="286560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31" cstate="print">
            <a:extLst>
              <a:ext uri="{BEBA8EAE-BF5A-486C-A8C5-ECC9F3942E4B}">
                <a14:imgProps xmlns:a14="http://schemas.microsoft.com/office/drawing/2010/main" xmlns="">
                  <a14:imgLayer r:embed="rId32">
                    <a14:imgEffect>
                      <a14:backgroundRemoval t="8005" b="87144" l="16417" r="96407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000" t="7467" r="2900" b="10487"/>
          <a:stretch/>
        </p:blipFill>
        <p:spPr>
          <a:xfrm>
            <a:off x="5746689" y="4368994"/>
            <a:ext cx="386985" cy="28656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31" cstate="print">
            <a:extLst>
              <a:ext uri="{BEBA8EAE-BF5A-486C-A8C5-ECC9F3942E4B}">
                <a14:imgProps xmlns:a14="http://schemas.microsoft.com/office/drawing/2010/main" xmlns="">
                  <a14:imgLayer r:embed="rId32">
                    <a14:imgEffect>
                      <a14:backgroundRemoval t="8005" b="87144" l="16417" r="96407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000" t="7467" r="2900" b="10487"/>
          <a:stretch/>
        </p:blipFill>
        <p:spPr>
          <a:xfrm>
            <a:off x="2843808" y="6069517"/>
            <a:ext cx="386985" cy="286560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31" cstate="print">
            <a:extLst>
              <a:ext uri="{BEBA8EAE-BF5A-486C-A8C5-ECC9F3942E4B}">
                <a14:imgProps xmlns:a14="http://schemas.microsoft.com/office/drawing/2010/main" xmlns="">
                  <a14:imgLayer r:embed="rId32">
                    <a14:imgEffect>
                      <a14:backgroundRemoval t="8005" b="87144" l="16417" r="96407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000" t="7467" r="2900" b="10487"/>
          <a:stretch/>
        </p:blipFill>
        <p:spPr>
          <a:xfrm>
            <a:off x="1763688" y="6291935"/>
            <a:ext cx="386985" cy="286560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31" cstate="print">
            <a:extLst>
              <a:ext uri="{BEBA8EAE-BF5A-486C-A8C5-ECC9F3942E4B}">
                <a14:imgProps xmlns:a14="http://schemas.microsoft.com/office/drawing/2010/main" xmlns="">
                  <a14:imgLayer r:embed="rId32">
                    <a14:imgEffect>
                      <a14:backgroundRemoval t="8005" b="87144" l="16417" r="96407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000" t="7467" r="2900" b="10487"/>
          <a:stretch/>
        </p:blipFill>
        <p:spPr>
          <a:xfrm>
            <a:off x="5023040" y="3535115"/>
            <a:ext cx="386985" cy="286560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3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4">
                    <a14:imgEffect>
                      <a14:backgroundRemoval t="17829" b="80958" l="9459" r="92406"/>
                    </a14:imgEffect>
                    <a14:imgEffect>
                      <a14:saturation sat="40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755" t="16599" r="6633" b="17451"/>
          <a:stretch/>
        </p:blipFill>
        <p:spPr>
          <a:xfrm>
            <a:off x="5104930" y="4970014"/>
            <a:ext cx="391932" cy="226442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3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6">
                    <a14:imgEffect>
                      <a14:backgroundRemoval t="17829" b="80958" l="9459" r="92406"/>
                    </a14:imgEffect>
                    <a14:imgEffect>
                      <a14:saturation sat="40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755" t="16599" r="6633" b="17451"/>
          <a:stretch/>
        </p:blipFill>
        <p:spPr>
          <a:xfrm flipH="1">
            <a:off x="5596260" y="4978578"/>
            <a:ext cx="360572" cy="209314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37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8">
                    <a14:imgEffect>
                      <a14:backgroundRemoval t="17829" b="80958" l="9459" r="92406"/>
                    </a14:imgEffect>
                    <a14:imgEffect>
                      <a14:saturation sat="40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755" t="16599" r="6633" b="17451"/>
          <a:stretch/>
        </p:blipFill>
        <p:spPr>
          <a:xfrm>
            <a:off x="4281685" y="2524741"/>
            <a:ext cx="277582" cy="160375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39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40">
                    <a14:imgEffect>
                      <a14:backgroundRemoval t="17829" b="80958" l="9459" r="92406"/>
                    </a14:imgEffect>
                    <a14:imgEffect>
                      <a14:saturation sat="40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755" t="16599" r="6633" b="17451"/>
          <a:stretch/>
        </p:blipFill>
        <p:spPr>
          <a:xfrm flipH="1">
            <a:off x="4614602" y="2508389"/>
            <a:ext cx="304436" cy="176727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2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26">
                    <a14:imgEffect>
                      <a14:backgroundRemoval t="16495" b="88660" l="27558" r="8694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000" t="14667" r="11600" b="8800"/>
          <a:stretch/>
        </p:blipFill>
        <p:spPr>
          <a:xfrm>
            <a:off x="4477293" y="2341787"/>
            <a:ext cx="261422" cy="240475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 rotWithShape="1">
          <a:blip r:embed="rId41" cstate="print">
            <a:extLst>
              <a:ext uri="{BEBA8EAE-BF5A-486C-A8C5-ECC9F3942E4B}">
                <a14:imgProps xmlns:a14="http://schemas.microsoft.com/office/drawing/2010/main" xmlns="">
                  <a14:imgLayer r:embed="rId42">
                    <a14:imgEffect>
                      <a14:backgroundRemoval t="6792" b="88478" l="23829" r="84357"/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400" t="5733" r="9900" b="8400"/>
          <a:stretch/>
        </p:blipFill>
        <p:spPr>
          <a:xfrm>
            <a:off x="5247645" y="5551229"/>
            <a:ext cx="593134" cy="518288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 rotWithShape="1">
          <a:blip r:embed="rId4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44">
                    <a14:imgEffect>
                      <a14:backgroundRemoval t="17829" b="80958" l="9459" r="92406"/>
                    </a14:imgEffect>
                    <a14:imgEffect>
                      <a14:saturation sat="40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755" t="16599" r="6633" b="17451"/>
          <a:stretch/>
        </p:blipFill>
        <p:spPr>
          <a:xfrm>
            <a:off x="4592490" y="5699130"/>
            <a:ext cx="705610" cy="407672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 rotWithShape="1">
          <a:blip r:embed="rId4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46">
                    <a14:imgEffect>
                      <a14:backgroundRemoval t="17829" b="80958" l="9459" r="92406"/>
                    </a14:imgEffect>
                    <a14:imgEffect>
                      <a14:saturation sat="40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755" t="16599" r="6633" b="17451"/>
          <a:stretch/>
        </p:blipFill>
        <p:spPr>
          <a:xfrm flipH="1">
            <a:off x="5776546" y="5685143"/>
            <a:ext cx="726364" cy="421660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 rotWithShape="1">
          <a:blip r:embed="rId47" cstate="print">
            <a:extLst>
              <a:ext uri="{BEBA8EAE-BF5A-486C-A8C5-ECC9F3942E4B}">
                <a14:imgProps xmlns:a14="http://schemas.microsoft.com/office/drawing/2010/main" xmlns="">
                  <a14:imgLayer r:embed="rId48">
                    <a14:imgEffect>
                      <a14:backgroundRemoval t="12250" b="95573" l="19327" r="812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699" t="11200" r="17401" b="3200"/>
          <a:stretch/>
        </p:blipFill>
        <p:spPr>
          <a:xfrm>
            <a:off x="4364862" y="296502"/>
            <a:ext cx="360040" cy="350752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 rotWithShape="1">
          <a:blip r:embed="rId49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50">
                    <a14:imgEffect>
                      <a14:backgroundRemoval t="16495" b="88660" l="27558" r="8694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000" t="14667" r="11600" b="8800"/>
          <a:stretch/>
        </p:blipFill>
        <p:spPr>
          <a:xfrm>
            <a:off x="4392809" y="408406"/>
            <a:ext cx="291202" cy="267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10717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7" y="1700808"/>
            <a:ext cx="7550224" cy="3814360"/>
          </a:xfrm>
        </p:spPr>
        <p:txBody>
          <a:bodyPr/>
          <a:lstStyle/>
          <a:p>
            <a:pPr algn="ctr">
              <a:buNone/>
            </a:pPr>
            <a:r>
              <a:rPr lang="ru-RU" sz="8800" i="1" dirty="0" smtClean="0">
                <a:solidFill>
                  <a:srgbClr val="FF0000"/>
                </a:solidFill>
              </a:rPr>
              <a:t>Молодец!</a:t>
            </a:r>
            <a:endParaRPr lang="ru-RU" sz="88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193</TotalTime>
  <Words>65</Words>
  <Application>Microsoft Office PowerPoint</Application>
  <PresentationFormat>Экран (4:3)</PresentationFormat>
  <Paragraphs>24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Воздушный поток</vt:lpstr>
      <vt:lpstr>ТАТАРСКИЙ НАЦИОНАЛЬНЫЙ УЗОР</vt:lpstr>
      <vt:lpstr>Слайд 2</vt:lpstr>
      <vt:lpstr>Слайд 3</vt:lpstr>
      <vt:lpstr>Слайд 4</vt:lpstr>
      <vt:lpstr>Слайд 5</vt:lpstr>
      <vt:lpstr>Слайд 6</vt:lpstr>
      <vt:lpstr>Молодец!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Национальный узор</dc:title>
  <dc:creator>User</dc:creator>
  <cp:lastModifiedBy>Рафик</cp:lastModifiedBy>
  <cp:revision>26</cp:revision>
  <dcterms:created xsi:type="dcterms:W3CDTF">2016-03-27T18:11:06Z</dcterms:created>
  <dcterms:modified xsi:type="dcterms:W3CDTF">2024-01-27T14:09:16Z</dcterms:modified>
</cp:coreProperties>
</file>