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7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8F9AB-EE93-46F1-A0F2-BEB192EE3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53111A-8F88-4FE9-92ED-70D380D3B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C4AC3A-04D5-435F-85CB-E447A0FC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A577-17EA-4251-AFFB-B4C88D2D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940C3-BBA3-4102-B7A1-C9BBE8B3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8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D2D53-29F8-43EF-9734-E7BB3D8E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3E616DE-6134-46E5-8BE1-4C4FB839B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19799B-1A1A-4B38-8BA4-E0C0C9FD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B23CE5-CF35-4ECE-BC0F-A6D3E40D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E5DCC-C833-4FB9-8E7B-54337439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3F8D8A-4F87-46D3-A557-2021D1E3F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604FF3-E71A-4037-886A-4042F1CD0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62AC47-2C8A-4079-A05F-EA92E902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389579-6CEF-4BCF-B371-6266A61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BDF12C-609D-43B3-9206-8E0AA2C9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BFC6C4-A280-481D-A469-86A95316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7181B8-D5B4-4504-8428-A2C9F8CF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F65964-C351-48E1-8CEE-BE9FC5D7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E5579F-52A5-4D68-9559-83ADDCED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A81E89-8655-4A9E-9F2E-CD656451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0055E-1EDF-4278-BC64-E31C0993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E21E82-4773-47DC-B47E-156AD803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652437-7FE8-4822-8752-F8B72242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BCD221-2698-4745-B523-FF4140D5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D27790-B476-4DC1-8651-9FABE9E5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1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D5AC95-368E-4A49-AFAE-88C221A0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BCADAF-3FA1-4FCE-BB34-9F9A2FDDF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F48113-9CF5-42D1-9F01-6AAD1A660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ABE2A9-6657-4FCD-B93A-A7430DBD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46CACC-B767-4789-BFF2-8D654F12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804B67-A5DA-4570-8C46-73EE7935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5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C3B63E-D11B-4733-B061-7AA35CED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DE0BF2-61D4-4C01-8ED1-5182DAF2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CFDEAA-DAA0-481D-BDA6-41647E199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617DD53-1E6B-47D5-B6CF-A9C4FE421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032A0F9-D092-4B01-A0F9-4992167C7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238728-4255-44A9-8760-B9450A30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0005336-A533-44B3-BA4F-6181658C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4CBB7B9-0355-4D62-B1F0-14FEFBC6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2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94038-686F-46F9-AF6A-953FF4BA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FA7FC4-D782-43DF-98B1-67D15099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AC356BC-4E65-4967-8EBE-8AC6E812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BD117C-BA13-4DC9-89BC-1F136A71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1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EEE4A7-E0DD-46F0-AABC-F7085BAD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AB14E6-AC3B-4250-96F6-F3775B56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733D1B-78B6-43D3-B79B-F5E3691B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DB7A7-44F3-4873-875B-EBA4830AE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F0467-74EF-435D-B5A4-B32471EF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E8F7B0-5716-4AC4-B573-746277A69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25F4B4-296C-4FAC-8185-066559F8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B3CCCB-7504-4BF7-BEB7-BDDD99E3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B8B21C-B276-49C6-978C-12448B40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5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67182-90DF-40C6-96D6-5F8404E2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AA6A67-30C6-464C-87CD-367360AD0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421882-C704-4718-A2C3-F8B6F6276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4D23F2-1829-46FA-B5FB-17780CE9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BAEA7D-EC50-49C9-B29A-6830E767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356CA0-ABC7-4A1B-9843-6598E10C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0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86614-876B-44C0-A855-9317D7FA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036D1B-2CFE-451A-A7B5-05654D03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A542BD-7A33-42FE-91C7-F9AD2B422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78D5-D804-449E-9135-3D555508933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B25F90-B31B-42D6-B9E1-12A6F87B5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E16BBE-9CD4-4503-AE8C-DBA760E03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DB6B-6D22-439A-99E5-F993A96EA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2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97D4E-EDB9-48A5-8F92-202F6A03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776605"/>
            <a:ext cx="11558954" cy="5061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Дидактическая игра  </a:t>
            </a:r>
            <a:r>
              <a:rPr lang="ru-RU" sz="4000" dirty="0">
                <a:latin typeface="Arial Black" panose="020B0A04020102020204" pitchFamily="34" charset="0"/>
              </a:rPr>
              <a:t>«Профессии»</a:t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r>
              <a:rPr lang="ru-RU" sz="4000">
                <a:latin typeface="Arial Black" panose="020B0A04020102020204" pitchFamily="34" charset="0"/>
              </a:rPr>
              <a:t/>
            </a:r>
            <a:br>
              <a:rPr lang="ru-RU" sz="4000">
                <a:latin typeface="Arial Black" panose="020B0A04020102020204" pitchFamily="34" charset="0"/>
              </a:rPr>
            </a:br>
            <a:endParaRPr lang="ru-RU" sz="54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3430B1-78DA-49B2-AC49-F2B6CAD3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9" y="1343242"/>
            <a:ext cx="7713721" cy="41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4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710EE-9A04-4D33-BBF0-B971B1D0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Выбери правильный ответ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FDDAC9-EA7C-470E-A8DE-725AA740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58" y="1690689"/>
            <a:ext cx="4207550" cy="48021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5FF7D2-AF06-4BDF-B701-FF22D61AD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29" y="1757999"/>
            <a:ext cx="3785565" cy="47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24DB3-1969-4D82-84E0-5B09D395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Молодцы!!!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539BD5-2FED-4164-80C5-BD5B8171A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56" y="1836469"/>
            <a:ext cx="8637350" cy="46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4EC61-FAC1-4F66-B484-30387F8B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5165F4-86D1-4D7D-A555-E3F97DFB1DF3}"/>
              </a:ext>
            </a:extLst>
          </p:cNvPr>
          <p:cNvSpPr txBox="1"/>
          <p:nvPr/>
        </p:nvSpPr>
        <p:spPr>
          <a:xfrm>
            <a:off x="1463040" y="1139483"/>
            <a:ext cx="76844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Цели:</a:t>
            </a:r>
          </a:p>
          <a:p>
            <a:r>
              <a:rPr lang="ru-RU" sz="3200" dirty="0"/>
              <a:t>- закреплять знания детей о профессиях;</a:t>
            </a:r>
          </a:p>
          <a:p>
            <a:r>
              <a:rPr lang="ru-RU" sz="3200" dirty="0"/>
              <a:t>- закреплять умения находить атрибуты определенной</a:t>
            </a:r>
          </a:p>
          <a:p>
            <a:r>
              <a:rPr lang="ru-RU" sz="3200" dirty="0"/>
              <a:t>профессии;</a:t>
            </a:r>
          </a:p>
          <a:p>
            <a:r>
              <a:rPr lang="ru-RU" sz="3200" dirty="0"/>
              <a:t>- развивать и </a:t>
            </a:r>
            <a:r>
              <a:rPr lang="ru-RU" sz="3200" dirty="0" err="1"/>
              <a:t>коррегировать</a:t>
            </a:r>
            <a:r>
              <a:rPr lang="ru-RU" sz="3200" dirty="0"/>
              <a:t> речь;</a:t>
            </a:r>
          </a:p>
          <a:p>
            <a:r>
              <a:rPr lang="ru-RU" sz="3200" dirty="0"/>
              <a:t>- развивать восприятие, мышление, внимание и память;</a:t>
            </a:r>
          </a:p>
          <a:p>
            <a:r>
              <a:rPr lang="ru-RU" sz="3200" dirty="0"/>
              <a:t>- воспитывать интерес к 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71121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3DD4D7-8571-40A0-BB8A-21262C2A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Отгадай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загадку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016842-111E-4350-964C-C8C13A8071D0}"/>
              </a:ext>
            </a:extLst>
          </p:cNvPr>
          <p:cNvSpPr txBox="1"/>
          <p:nvPr/>
        </p:nvSpPr>
        <p:spPr>
          <a:xfrm>
            <a:off x="1083212" y="1828801"/>
            <a:ext cx="3643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Кто пропишет витамины?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Кто излечит от ангины?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На прививках ты не плачь —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Как лечиться, знает...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E13E73-C8B4-4A96-858A-43DAB82C533F}"/>
              </a:ext>
            </a:extLst>
          </p:cNvPr>
          <p:cNvSpPr txBox="1"/>
          <p:nvPr/>
        </p:nvSpPr>
        <p:spPr>
          <a:xfrm>
            <a:off x="6879102" y="4205328"/>
            <a:ext cx="48345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Кто у постели больного сидит,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И как лечиться, он всем говорит?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Кто болен- он капли предложит принять,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Тому, кто здоров, разрешит погулять.</a:t>
            </a:r>
          </a:p>
        </p:txBody>
      </p:sp>
    </p:spTree>
    <p:extLst>
      <p:ext uri="{BB962C8B-B14F-4D97-AF65-F5344CB8AC3E}">
        <p14:creationId xmlns:p14="http://schemas.microsoft.com/office/powerpoint/2010/main" val="222228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7AC4F-BE6F-482A-AED1-609CA9A9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правильный ответ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FC5929-34CB-4E6B-9547-2A49F554F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1954"/>
            <a:ext cx="4572000" cy="55860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D5F3B2-50BE-46B8-BBDB-64D52F906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9" y="1690688"/>
            <a:ext cx="3376246" cy="4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EF9AF-5EAA-4229-A104-16AB04C6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21DB96-1DB8-449C-ADE8-8D57DFBEBB49}"/>
              </a:ext>
            </a:extLst>
          </p:cNvPr>
          <p:cNvSpPr txBox="1"/>
          <p:nvPr/>
        </p:nvSpPr>
        <p:spPr>
          <a:xfrm>
            <a:off x="1111348" y="1690687"/>
            <a:ext cx="41218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Он учит детишек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Читать и писать,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Природу любить,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Стариков уважать.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5452A9-7D85-4262-8FA6-2ABC7EF3D54C}"/>
              </a:ext>
            </a:extLst>
          </p:cNvPr>
          <p:cNvSpPr txBox="1"/>
          <p:nvPr/>
        </p:nvSpPr>
        <p:spPr>
          <a:xfrm>
            <a:off x="5838092" y="2825318"/>
            <a:ext cx="3938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Helvetica Neue"/>
              </a:rPr>
              <a:t>Громко прозвенел звонок,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Helvetica Neue"/>
              </a:rPr>
              <a:t>В классе начался урок.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Helvetica Neue"/>
              </a:rPr>
              <a:t>Знает школьник и родитель 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Helvetica Neue"/>
              </a:rPr>
              <a:t>Проведет урок...</a:t>
            </a:r>
          </a:p>
        </p:txBody>
      </p:sp>
    </p:spTree>
    <p:extLst>
      <p:ext uri="{BB962C8B-B14F-4D97-AF65-F5344CB8AC3E}">
        <p14:creationId xmlns:p14="http://schemas.microsoft.com/office/powerpoint/2010/main" val="56571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CA0E0-D64A-4866-BF98-FB52ABDD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1203" cy="17450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правильный ответ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C02A32-CE2A-4AD7-A8E2-65339341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08" y="2167449"/>
            <a:ext cx="3457219" cy="4444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CA3D22-FE2F-4345-AD58-7D699FD71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8" y="2286388"/>
            <a:ext cx="4423702" cy="43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98586-2482-4F9D-BC90-ACF53D52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11" y="44953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Arial Black" panose="020B0A04020102020204" pitchFamily="34" charset="0"/>
              </a:rPr>
              <a:t>Отгадай загадку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0DC701E4-7767-442E-A00C-9C63847C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24" y="2334808"/>
            <a:ext cx="43047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На витрине все продукты: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Овощи, орехи, фрукты.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Помидор и огурец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Предлагает..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031451-7AD3-4303-8345-CCC475B15807}"/>
              </a:ext>
            </a:extLst>
          </p:cNvPr>
          <p:cNvSpPr txBox="1"/>
          <p:nvPr/>
        </p:nvSpPr>
        <p:spPr>
          <a:xfrm rot="10800000" flipV="1">
            <a:off x="6330462" y="3501579"/>
            <a:ext cx="5303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22222"/>
                </a:solidFill>
                <a:effectLst/>
                <a:latin typeface="Open Sans"/>
              </a:rPr>
              <a:t>За прилавком магазина </a:t>
            </a:r>
          </a:p>
          <a:p>
            <a:r>
              <a:rPr lang="ru-RU" sz="2400" b="0" i="0" dirty="0">
                <a:solidFill>
                  <a:srgbClr val="222222"/>
                </a:solidFill>
                <a:effectLst/>
                <a:latin typeface="Open Sans"/>
              </a:rPr>
              <a:t>Где красивая витрина, </a:t>
            </a:r>
          </a:p>
          <a:p>
            <a:r>
              <a:rPr lang="ru-RU" sz="2400" b="0" i="0" dirty="0">
                <a:solidFill>
                  <a:srgbClr val="222222"/>
                </a:solidFill>
                <a:effectLst/>
                <a:latin typeface="Open Sans"/>
              </a:rPr>
              <a:t>Покупателей он ждёт </a:t>
            </a:r>
          </a:p>
          <a:p>
            <a:r>
              <a:rPr lang="ru-RU" sz="2400" b="0" i="0" dirty="0">
                <a:solidFill>
                  <a:srgbClr val="222222"/>
                </a:solidFill>
                <a:effectLst/>
                <a:latin typeface="Open Sans"/>
              </a:rPr>
              <a:t>И товары продаёт.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575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F9DDA3-477B-460E-AA58-E6F0BF88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правильный ответ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498FF4-7DE1-4E85-8B75-400D522D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1709731"/>
            <a:ext cx="3828836" cy="4660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7963AD-0EFA-43AA-9C34-402AD840D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12" y="1709731"/>
            <a:ext cx="3707908" cy="46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40708-9444-4A71-B166-CEDE59F7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Отгадай загадку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9CFC5D-31DC-4C4E-91CD-3C6926E8440C}"/>
              </a:ext>
            </a:extLst>
          </p:cNvPr>
          <p:cNvSpPr txBox="1"/>
          <p:nvPr/>
        </p:nvSpPr>
        <p:spPr>
          <a:xfrm>
            <a:off x="1012875" y="2293035"/>
            <a:ext cx="4079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Кто движеньем управляет?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Кто машины пропускает?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На широкой мостовой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>Машет жезлом.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4F77B6-0FF7-4792-89D9-B00E0458EB49}"/>
              </a:ext>
            </a:extLst>
          </p:cNvPr>
          <p:cNvSpPr txBox="1"/>
          <p:nvPr/>
        </p:nvSpPr>
        <p:spPr>
          <a:xfrm>
            <a:off x="7213208" y="3581341"/>
            <a:ext cx="4140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Helvetica Neue"/>
              </a:rPr>
              <a:t>На посту своем стоит,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Helvetica Neue"/>
              </a:rPr>
              <a:t>За порядком он следит.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Helvetica Neue"/>
              </a:rPr>
              <a:t>Строгий смелый офицер.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Helvetica Neue"/>
              </a:rPr>
              <a:t>Кто он? </a:t>
            </a:r>
          </a:p>
        </p:txBody>
      </p:sp>
    </p:spTree>
    <p:extLst>
      <p:ext uri="{BB962C8B-B14F-4D97-AF65-F5344CB8AC3E}">
        <p14:creationId xmlns:p14="http://schemas.microsoft.com/office/powerpoint/2010/main" val="619961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191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 «Профессии»          </vt:lpstr>
      <vt:lpstr>  </vt:lpstr>
      <vt:lpstr>Отгадай загадку</vt:lpstr>
      <vt:lpstr>Выбери правильный ответ</vt:lpstr>
      <vt:lpstr>Отгадай загадку</vt:lpstr>
      <vt:lpstr>Выбери правильный ответ</vt:lpstr>
      <vt:lpstr>Отгадай загадку</vt:lpstr>
      <vt:lpstr>Выбери правильный ответ</vt:lpstr>
      <vt:lpstr>Отгадай загадку</vt:lpstr>
      <vt:lpstr>Выбери правильный ответ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Лепка.  «Весёлый гномик» Воспитатель: Атанова.Л.А</dc:title>
  <dc:creator>Пользователь</dc:creator>
  <cp:lastModifiedBy>Admin</cp:lastModifiedBy>
  <cp:revision>3</cp:revision>
  <dcterms:created xsi:type="dcterms:W3CDTF">2023-03-29T17:27:55Z</dcterms:created>
  <dcterms:modified xsi:type="dcterms:W3CDTF">2024-01-28T05:55:39Z</dcterms:modified>
</cp:coreProperties>
</file>