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.pics/uploads/posts/2021-01/1610818749_24-p-fon-dlya-prezentatsii-po-okruzhayushchemu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96944" cy="504056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Филиал №1 «Метелица» МБДОУ №71 г. Пензы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424936" cy="2088232"/>
          </a:xfrm>
        </p:spPr>
        <p:txBody>
          <a:bodyPr/>
          <a:lstStyle/>
          <a:p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Дидактическое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пособие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«Лесовичок Звуковичок»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99992" y="4365104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Шероухова Дарья Олеговна, </a:t>
            </a:r>
          </a:p>
          <a:p>
            <a:pPr algn="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 (1).png"/>
          <p:cNvPicPr/>
          <p:nvPr/>
        </p:nvPicPr>
        <p:blipFill>
          <a:blip r:embed="rId3" cstate="print"/>
          <a:srcRect t="6726"/>
          <a:stretch>
            <a:fillRect/>
          </a:stretch>
        </p:blipFill>
        <p:spPr>
          <a:xfrm>
            <a:off x="-252536" y="3573016"/>
            <a:ext cx="4392488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.pics/uploads/posts/2021-01/1610818749_24-p-fon-dlya-prezentatsii-po-okruzhayushchemu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95536" y="404664"/>
            <a:ext cx="8424936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Дидактическое пособие «Лесовичок Звуковичок»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0" name="Picture 2" descr="https://sun9-11.userapi.com/impg/M3f9xTOyCt_WOPus5oQXHzrIEIbyhDiYks44Ug/mealX1SWO8Q.jpg?size=810x1080&amp;quality=95&amp;sign=f3de9fe3d79863eeb817fcc401c7d07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12776"/>
            <a:ext cx="3484792" cy="464638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560" y="1412776"/>
            <a:ext cx="41764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Воспитание звуковой культуры речи.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закреплять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правильное звукопроизношение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фонематический слух;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подбирать слова близкие по звучанию;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определять наличие заданного звука в слове.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Предназначено для детей 5-7 лет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Данное пособие состоит из основного игрового поля и приложения.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Приложение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включает в себя 4 игры.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.pics/uploads/posts/2021-01/1610818749_24-p-fon-dlya-prezentatsii-po-okruzhayushchemu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95536" y="404664"/>
            <a:ext cx="842493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Первый звук»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060848"/>
            <a:ext cx="4176464" cy="291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Цель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: Упражнять детей в выделении первого звука в слове. Закрепить знания о диких и домашних животных. Дети называют все картинки, выделяя первый звук в слове, подбирают букву, обозначающую этот звук.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Уровень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сложности средний.</a:t>
            </a:r>
            <a:endParaRPr lang="ru-RU" sz="1400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6" name="Рисунок 5" descr="https://sun9-33.userapi.com/impg/_PE28hvOwZI2xHgNYXIz8voXeZ6qj9M3O9_OjQ/J8zWcfSkhqw.jpg?size=757x1080&amp;quality=95&amp;sign=787dcbb561a7fc484f80b20b8135462c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268760"/>
            <a:ext cx="352839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.pics/uploads/posts/2021-01/1610818749_24-p-fon-dlya-prezentatsii-po-okruzhayushchemu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95536" y="404664"/>
            <a:ext cx="842493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</a:pPr>
            <a:r>
              <a:rPr lang="ru-RU" sz="2000" b="1" dirty="0" smtClean="0">
                <a:latin typeface="Times New Roman"/>
                <a:ea typeface="Calibri"/>
              </a:rPr>
              <a:t>«Последний звук»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060848"/>
            <a:ext cx="4176464" cy="2599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Цель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: Упражнять детей в выделении последнего звука в слове. Дети самостоятельно называют предмет, определяют последний звук, и подбирают к нему картинку.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Уровень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сложности средний.</a:t>
            </a:r>
            <a:endParaRPr lang="ru-RU" sz="1400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8" name="Рисунок 7" descr="https://sun9-76.userapi.com/impg/RtlnKiDk8LkVFETpdEVlgyIh0bARWxj33zVNCA/-NqRbbAJ4xk.jpg?size=779x1080&amp;quality=95&amp;sign=b13c7179ca3ee00445ca34931ff42d20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12776"/>
            <a:ext cx="352839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.pics/uploads/posts/2021-01/1610818749_24-p-fon-dlya-prezentatsii-po-okruzhayushchemu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95536" y="404664"/>
            <a:ext cx="842493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</a:pPr>
            <a:r>
              <a:rPr lang="ru-RU" sz="2000" b="1" dirty="0" smtClean="0">
                <a:latin typeface="Times New Roman"/>
                <a:ea typeface="Calibri"/>
              </a:rPr>
              <a:t>«Чудо ребус»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844824"/>
            <a:ext cx="4176464" cy="3873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Цель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: развивать познавательную активность, логическое мышление, учить</a:t>
            </a:r>
            <a:endParaRPr lang="ru-RU" sz="14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располагать слова по предложенной схеме, закреплять умение составлять</a:t>
            </a:r>
            <a:endParaRPr lang="ru-RU" sz="14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слова из слогов. Ребенок называет первые буквы предложенных ему</a:t>
            </a:r>
            <a:endParaRPr lang="ru-RU" sz="14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картинок. Назвав все буквы, ребенок сможет прочитать загаданное слово.</a:t>
            </a:r>
            <a:endParaRPr lang="ru-RU" sz="1400" dirty="0" smtClean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Уровень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сложности высокий.</a:t>
            </a:r>
            <a:endParaRPr lang="ru-RU" sz="1400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6" name="Рисунок 5" descr="https://sun9-64.userapi.com/impg/9MLj8Wa_TtbfMOvZzGRxPhA64aUCDQiEB3DPNA/ICJkRuuLflQ.jpg?size=784x1080&amp;quality=95&amp;sign=1f17e4045c5e6448755bf36ae1a7046a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84784"/>
            <a:ext cx="352839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.pics/uploads/posts/2021-01/1610818749_24-p-fon-dlya-prezentatsii-po-okruzhayushchemu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95536" y="404664"/>
            <a:ext cx="842493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</a:pPr>
            <a:r>
              <a:rPr lang="ru-RU" sz="2000" b="1" dirty="0" smtClean="0">
                <a:latin typeface="Times New Roman"/>
                <a:ea typeface="Calibri"/>
              </a:rPr>
              <a:t>«Найди пару»</a:t>
            </a:r>
            <a:r>
              <a:rPr lang="ru-RU" sz="2000" dirty="0" smtClean="0">
                <a:latin typeface="Times New Roman"/>
                <a:ea typeface="Calibri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348880"/>
            <a:ext cx="4176464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Цель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: Упражнять детей в подборе слов, отличающихся друг от друга одним звуком, развивать фонематический слух.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Уровень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сложности высокий.</a:t>
            </a:r>
            <a:endParaRPr lang="ru-RU" sz="1400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8" name="Рисунок 7" descr="https://sun9-68.userapi.com/impg/_p314-cGKy75QqyVlF7lhbE0K8rSYITTgAiDfA/ErzlzZOOLCs.jpg?size=810x1080&amp;quality=95&amp;sign=d2a99b460fc34686d197a40bc26fbd2d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84784"/>
            <a:ext cx="36004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243</Words>
  <Application>Microsoft Office PowerPoint</Application>
  <PresentationFormat>Экран (4:3)</PresentationFormat>
  <Paragraphs>43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Филиал №1 «Метелица» МБДОУ №71 г. Пензы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Филиал №1 «Метелица» МБДОУ №71 г. Пензы</dc:title>
  <dc:creator>User</dc:creator>
  <cp:lastModifiedBy>User</cp:lastModifiedBy>
  <cp:revision>2</cp:revision>
  <dcterms:created xsi:type="dcterms:W3CDTF">2024-04-09T15:48:28Z</dcterms:created>
  <dcterms:modified xsi:type="dcterms:W3CDTF">2024-04-13T19:05:46Z</dcterms:modified>
</cp:coreProperties>
</file>